
<file path=[Content_Types].xml><?xml version="1.0" encoding="utf-8"?>
<Types xmlns="http://schemas.openxmlformats.org/package/2006/content-types">
  <Default Extension="jpeg" ContentType="image/jpeg"/>
  <Default Extension="m4a" ContentType="audio/mp4"/>
  <Default Extension="mkv" ContentType="video/unknown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4420" r:id="rId4"/>
  </p:sldMasterIdLst>
  <p:notesMasterIdLst>
    <p:notesMasterId r:id="rId24"/>
  </p:notesMasterIdLst>
  <p:sldIdLst>
    <p:sldId id="257" r:id="rId5"/>
    <p:sldId id="282" r:id="rId6"/>
    <p:sldId id="283" r:id="rId7"/>
    <p:sldId id="261" r:id="rId8"/>
    <p:sldId id="260" r:id="rId9"/>
    <p:sldId id="285" r:id="rId10"/>
    <p:sldId id="284" r:id="rId11"/>
    <p:sldId id="271" r:id="rId12"/>
    <p:sldId id="268" r:id="rId13"/>
    <p:sldId id="273" r:id="rId14"/>
    <p:sldId id="272" r:id="rId15"/>
    <p:sldId id="276" r:id="rId16"/>
    <p:sldId id="270" r:id="rId17"/>
    <p:sldId id="275" r:id="rId18"/>
    <p:sldId id="278" r:id="rId19"/>
    <p:sldId id="277" r:id="rId20"/>
    <p:sldId id="259" r:id="rId21"/>
    <p:sldId id="279" r:id="rId22"/>
    <p:sldId id="281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672C4"/>
    <a:srgbClr val="344529"/>
    <a:srgbClr val="2B3922"/>
    <a:srgbClr val="2E3722"/>
    <a:srgbClr val="FCF7F1"/>
    <a:srgbClr val="B8D233"/>
    <a:srgbClr val="5CC6D6"/>
    <a:srgbClr val="F8D22F"/>
    <a:srgbClr val="F03F2B"/>
    <a:srgbClr val="3488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6016" autoAdjust="0"/>
  </p:normalViewPr>
  <p:slideViewPr>
    <p:cSldViewPr snapToGrid="0">
      <p:cViewPr varScale="1">
        <p:scale>
          <a:sx n="98" d="100"/>
          <a:sy n="98" d="100"/>
        </p:scale>
        <p:origin x="1014" y="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svg"/><Relationship Id="rId1" Type="http://schemas.openxmlformats.org/officeDocument/2006/relationships/image" Target="../media/image33.png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36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svg"/><Relationship Id="rId1" Type="http://schemas.openxmlformats.org/officeDocument/2006/relationships/image" Target="../media/image33.png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3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accent3_2">
  <dgm:title val=""/>
  <dgm:desc val=""/>
  <dgm:catLst>
    <dgm:cat type="accent3" pri="13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E190EDD-6298-4C48-B797-5116E2DCD6D7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SE"/>
        </a:p>
      </dgm:t>
    </dgm:pt>
    <dgm:pt modelId="{5E679FE9-E1F8-4686-B40E-1C7CF31CCED5}">
      <dgm:prSet/>
      <dgm:spPr>
        <a:solidFill>
          <a:srgbClr val="4672C4"/>
        </a:solidFill>
      </dgm:spPr>
      <dgm:t>
        <a:bodyPr/>
        <a:lstStyle/>
        <a:p>
          <a:r>
            <a:rPr lang="en-US" b="0"/>
            <a:t>Serverless SQL</a:t>
          </a:r>
          <a:endParaRPr lang="en-SE"/>
        </a:p>
      </dgm:t>
    </dgm:pt>
    <dgm:pt modelId="{BA20767B-FE50-4BCB-890D-055F7AFCF2B8}" type="parTrans" cxnId="{202F8205-2F13-406A-B037-63B86D7ADE42}">
      <dgm:prSet/>
      <dgm:spPr/>
      <dgm:t>
        <a:bodyPr/>
        <a:lstStyle/>
        <a:p>
          <a:endParaRPr lang="en-SE"/>
        </a:p>
      </dgm:t>
    </dgm:pt>
    <dgm:pt modelId="{7DFFA707-CBDA-4288-8C94-B6A6455FFCF9}" type="sibTrans" cxnId="{202F8205-2F13-406A-B037-63B86D7ADE42}">
      <dgm:prSet/>
      <dgm:spPr/>
      <dgm:t>
        <a:bodyPr/>
        <a:lstStyle/>
        <a:p>
          <a:endParaRPr lang="en-SE"/>
        </a:p>
      </dgm:t>
    </dgm:pt>
    <dgm:pt modelId="{FBDDB612-5BDA-4FF1-A9B9-3E66B5D4F449}">
      <dgm:prSet/>
      <dgm:spPr>
        <a:solidFill>
          <a:srgbClr val="4672C4"/>
        </a:solidFill>
      </dgm:spPr>
      <dgm:t>
        <a:bodyPr/>
        <a:lstStyle/>
        <a:p>
          <a:r>
            <a:rPr lang="en-US" b="0" dirty="0" err="1"/>
            <a:t>Skapades</a:t>
          </a:r>
          <a:r>
            <a:rPr lang="en-US" b="0" dirty="0"/>
            <a:t> </a:t>
          </a:r>
          <a:r>
            <a:rPr lang="en-US" b="0" dirty="0" err="1"/>
            <a:t>tidigt</a:t>
          </a:r>
          <a:endParaRPr lang="en-SE" dirty="0"/>
        </a:p>
      </dgm:t>
    </dgm:pt>
    <dgm:pt modelId="{CA5E9E0A-70C5-41C0-B0E3-A1C2C4F98DC4}" type="parTrans" cxnId="{D8E97F34-6057-442C-B8F1-4755A37EE5A1}">
      <dgm:prSet/>
      <dgm:spPr/>
      <dgm:t>
        <a:bodyPr/>
        <a:lstStyle/>
        <a:p>
          <a:endParaRPr lang="en-SE"/>
        </a:p>
      </dgm:t>
    </dgm:pt>
    <dgm:pt modelId="{A247A2FC-3C84-4E02-B7E5-CEC66209B4C9}" type="sibTrans" cxnId="{D8E97F34-6057-442C-B8F1-4755A37EE5A1}">
      <dgm:prSet/>
      <dgm:spPr/>
      <dgm:t>
        <a:bodyPr/>
        <a:lstStyle/>
        <a:p>
          <a:endParaRPr lang="en-SE"/>
        </a:p>
      </dgm:t>
    </dgm:pt>
    <dgm:pt modelId="{6BD76A4D-4FF0-4B80-9D51-0C8354FEC92E}">
      <dgm:prSet/>
      <dgm:spPr>
        <a:solidFill>
          <a:srgbClr val="4672C4"/>
        </a:solidFill>
      </dgm:spPr>
      <dgm:t>
        <a:bodyPr/>
        <a:lstStyle/>
        <a:p>
          <a:r>
            <a:rPr lang="en-US" b="0" dirty="0" err="1"/>
            <a:t>Realtions</a:t>
          </a:r>
          <a:r>
            <a:rPr lang="en-US" b="0" dirty="0"/>
            <a:t>- vs. </a:t>
          </a:r>
          <a:r>
            <a:rPr lang="en-US" b="0" dirty="0" err="1"/>
            <a:t>Dokumentsdatabas</a:t>
          </a:r>
          <a:endParaRPr lang="en-SE" dirty="0"/>
        </a:p>
      </dgm:t>
    </dgm:pt>
    <dgm:pt modelId="{72A012B9-81F6-4183-B491-AC3F07D2BE7E}" type="parTrans" cxnId="{4FCFF021-5A4C-42F5-8286-C945E7461AA3}">
      <dgm:prSet/>
      <dgm:spPr/>
      <dgm:t>
        <a:bodyPr/>
        <a:lstStyle/>
        <a:p>
          <a:endParaRPr lang="en-SE"/>
        </a:p>
      </dgm:t>
    </dgm:pt>
    <dgm:pt modelId="{204A235C-0B17-4E62-823C-436B79A82713}" type="sibTrans" cxnId="{4FCFF021-5A4C-42F5-8286-C945E7461AA3}">
      <dgm:prSet/>
      <dgm:spPr/>
      <dgm:t>
        <a:bodyPr/>
        <a:lstStyle/>
        <a:p>
          <a:endParaRPr lang="en-SE"/>
        </a:p>
      </dgm:t>
    </dgm:pt>
    <dgm:pt modelId="{49920477-91AF-4512-B1F8-AEF0AE41D628}">
      <dgm:prSet/>
      <dgm:spPr>
        <a:solidFill>
          <a:srgbClr val="4672C4"/>
        </a:solidFill>
      </dgm:spPr>
      <dgm:t>
        <a:bodyPr/>
        <a:lstStyle/>
        <a:p>
          <a:r>
            <a:rPr lang="en-US" b="0"/>
            <a:t>Problemfritt – Tills Key Valut</a:t>
          </a:r>
          <a:endParaRPr lang="en-SE"/>
        </a:p>
      </dgm:t>
    </dgm:pt>
    <dgm:pt modelId="{C4AF783E-7E75-4148-86E3-D3394D704835}" type="parTrans" cxnId="{D43BFB9A-7EA8-4A88-B2B4-95DE5E38244D}">
      <dgm:prSet/>
      <dgm:spPr/>
      <dgm:t>
        <a:bodyPr/>
        <a:lstStyle/>
        <a:p>
          <a:endParaRPr lang="en-SE"/>
        </a:p>
      </dgm:t>
    </dgm:pt>
    <dgm:pt modelId="{D2B4244D-6153-4E9C-832C-799E12E107DB}" type="sibTrans" cxnId="{D43BFB9A-7EA8-4A88-B2B4-95DE5E38244D}">
      <dgm:prSet/>
      <dgm:spPr/>
      <dgm:t>
        <a:bodyPr/>
        <a:lstStyle/>
        <a:p>
          <a:endParaRPr lang="en-SE"/>
        </a:p>
      </dgm:t>
    </dgm:pt>
    <dgm:pt modelId="{8A63EC71-3DF2-4081-8C9D-4EA252B1762D}" type="pres">
      <dgm:prSet presAssocID="{DE190EDD-6298-4C48-B797-5116E2DCD6D7}" presName="linear" presStyleCnt="0">
        <dgm:presLayoutVars>
          <dgm:animLvl val="lvl"/>
          <dgm:resizeHandles val="exact"/>
        </dgm:presLayoutVars>
      </dgm:prSet>
      <dgm:spPr/>
    </dgm:pt>
    <dgm:pt modelId="{0D4EC59A-0C68-42AE-B531-5DE78283C2D9}" type="pres">
      <dgm:prSet presAssocID="{5E679FE9-E1F8-4686-B40E-1C7CF31CCED5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E3F178F5-2A65-4B72-A968-8ADB30C74F49}" type="pres">
      <dgm:prSet presAssocID="{7DFFA707-CBDA-4288-8C94-B6A6455FFCF9}" presName="spacer" presStyleCnt="0"/>
      <dgm:spPr/>
    </dgm:pt>
    <dgm:pt modelId="{0B5BF631-9EFF-46A3-943E-EAA387EECA9C}" type="pres">
      <dgm:prSet presAssocID="{FBDDB612-5BDA-4FF1-A9B9-3E66B5D4F449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7A482E71-4A8D-407C-B3A8-546C2E10A668}" type="pres">
      <dgm:prSet presAssocID="{A247A2FC-3C84-4E02-B7E5-CEC66209B4C9}" presName="spacer" presStyleCnt="0"/>
      <dgm:spPr/>
    </dgm:pt>
    <dgm:pt modelId="{15A745B2-F1ED-47EF-9B26-7AD2BD535E2C}" type="pres">
      <dgm:prSet presAssocID="{6BD76A4D-4FF0-4B80-9D51-0C8354FEC92E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C8F6F810-29BD-4109-8CD1-A0C47773EE10}" type="pres">
      <dgm:prSet presAssocID="{204A235C-0B17-4E62-823C-436B79A82713}" presName="spacer" presStyleCnt="0"/>
      <dgm:spPr/>
    </dgm:pt>
    <dgm:pt modelId="{A5867E20-78A6-437A-8E3C-D6F2C6E84A2E}" type="pres">
      <dgm:prSet presAssocID="{49920477-91AF-4512-B1F8-AEF0AE41D628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202F8205-2F13-406A-B037-63B86D7ADE42}" srcId="{DE190EDD-6298-4C48-B797-5116E2DCD6D7}" destId="{5E679FE9-E1F8-4686-B40E-1C7CF31CCED5}" srcOrd="0" destOrd="0" parTransId="{BA20767B-FE50-4BCB-890D-055F7AFCF2B8}" sibTransId="{7DFFA707-CBDA-4288-8C94-B6A6455FFCF9}"/>
    <dgm:cxn modelId="{4FCFF021-5A4C-42F5-8286-C945E7461AA3}" srcId="{DE190EDD-6298-4C48-B797-5116E2DCD6D7}" destId="{6BD76A4D-4FF0-4B80-9D51-0C8354FEC92E}" srcOrd="2" destOrd="0" parTransId="{72A012B9-81F6-4183-B491-AC3F07D2BE7E}" sibTransId="{204A235C-0B17-4E62-823C-436B79A82713}"/>
    <dgm:cxn modelId="{D8E97F34-6057-442C-B8F1-4755A37EE5A1}" srcId="{DE190EDD-6298-4C48-B797-5116E2DCD6D7}" destId="{FBDDB612-5BDA-4FF1-A9B9-3E66B5D4F449}" srcOrd="1" destOrd="0" parTransId="{CA5E9E0A-70C5-41C0-B0E3-A1C2C4F98DC4}" sibTransId="{A247A2FC-3C84-4E02-B7E5-CEC66209B4C9}"/>
    <dgm:cxn modelId="{A0816682-6DDF-49F1-A629-F7C13069F9BA}" type="presOf" srcId="{DE190EDD-6298-4C48-B797-5116E2DCD6D7}" destId="{8A63EC71-3DF2-4081-8C9D-4EA252B1762D}" srcOrd="0" destOrd="0" presId="urn:microsoft.com/office/officeart/2005/8/layout/vList2"/>
    <dgm:cxn modelId="{E859C582-A0FB-4E6A-9DE0-7EB1F0B106B2}" type="presOf" srcId="{5E679FE9-E1F8-4686-B40E-1C7CF31CCED5}" destId="{0D4EC59A-0C68-42AE-B531-5DE78283C2D9}" srcOrd="0" destOrd="0" presId="urn:microsoft.com/office/officeart/2005/8/layout/vList2"/>
    <dgm:cxn modelId="{D43BFB9A-7EA8-4A88-B2B4-95DE5E38244D}" srcId="{DE190EDD-6298-4C48-B797-5116E2DCD6D7}" destId="{49920477-91AF-4512-B1F8-AEF0AE41D628}" srcOrd="3" destOrd="0" parTransId="{C4AF783E-7E75-4148-86E3-D3394D704835}" sibTransId="{D2B4244D-6153-4E9C-832C-799E12E107DB}"/>
    <dgm:cxn modelId="{47DEB4CC-A5CD-473F-A657-F176F2AD3EE0}" type="presOf" srcId="{6BD76A4D-4FF0-4B80-9D51-0C8354FEC92E}" destId="{15A745B2-F1ED-47EF-9B26-7AD2BD535E2C}" srcOrd="0" destOrd="0" presId="urn:microsoft.com/office/officeart/2005/8/layout/vList2"/>
    <dgm:cxn modelId="{0219F1CE-6F0F-442A-921E-6EBA37D7E595}" type="presOf" srcId="{FBDDB612-5BDA-4FF1-A9B9-3E66B5D4F449}" destId="{0B5BF631-9EFF-46A3-943E-EAA387EECA9C}" srcOrd="0" destOrd="0" presId="urn:microsoft.com/office/officeart/2005/8/layout/vList2"/>
    <dgm:cxn modelId="{346E04ED-69AB-4D01-9068-0C90EC8834AF}" type="presOf" srcId="{49920477-91AF-4512-B1F8-AEF0AE41D628}" destId="{A5867E20-78A6-437A-8E3C-D6F2C6E84A2E}" srcOrd="0" destOrd="0" presId="urn:microsoft.com/office/officeart/2005/8/layout/vList2"/>
    <dgm:cxn modelId="{3F9996DF-52DD-40B0-B9CB-A4B289533F0F}" type="presParOf" srcId="{8A63EC71-3DF2-4081-8C9D-4EA252B1762D}" destId="{0D4EC59A-0C68-42AE-B531-5DE78283C2D9}" srcOrd="0" destOrd="0" presId="urn:microsoft.com/office/officeart/2005/8/layout/vList2"/>
    <dgm:cxn modelId="{EBB49214-2EB8-4685-8A34-0FA0D9BAC1A7}" type="presParOf" srcId="{8A63EC71-3DF2-4081-8C9D-4EA252B1762D}" destId="{E3F178F5-2A65-4B72-A968-8ADB30C74F49}" srcOrd="1" destOrd="0" presId="urn:microsoft.com/office/officeart/2005/8/layout/vList2"/>
    <dgm:cxn modelId="{D6DD57D6-37E0-424A-824C-FCC4902DDB80}" type="presParOf" srcId="{8A63EC71-3DF2-4081-8C9D-4EA252B1762D}" destId="{0B5BF631-9EFF-46A3-943E-EAA387EECA9C}" srcOrd="2" destOrd="0" presId="urn:microsoft.com/office/officeart/2005/8/layout/vList2"/>
    <dgm:cxn modelId="{F0262990-17EC-41F4-8597-5A39CB3850E3}" type="presParOf" srcId="{8A63EC71-3DF2-4081-8C9D-4EA252B1762D}" destId="{7A482E71-4A8D-407C-B3A8-546C2E10A668}" srcOrd="3" destOrd="0" presId="urn:microsoft.com/office/officeart/2005/8/layout/vList2"/>
    <dgm:cxn modelId="{D280A590-DC11-4027-8C31-B9083E518FBE}" type="presParOf" srcId="{8A63EC71-3DF2-4081-8C9D-4EA252B1762D}" destId="{15A745B2-F1ED-47EF-9B26-7AD2BD535E2C}" srcOrd="4" destOrd="0" presId="urn:microsoft.com/office/officeart/2005/8/layout/vList2"/>
    <dgm:cxn modelId="{76E350AD-7C51-4B46-B68C-D8BBEB56D824}" type="presParOf" srcId="{8A63EC71-3DF2-4081-8C9D-4EA252B1762D}" destId="{C8F6F810-29BD-4109-8CD1-A0C47773EE10}" srcOrd="5" destOrd="0" presId="urn:microsoft.com/office/officeart/2005/8/layout/vList2"/>
    <dgm:cxn modelId="{22B5CB75-F221-4EF6-B89E-8F78CA1251CD}" type="presParOf" srcId="{8A63EC71-3DF2-4081-8C9D-4EA252B1762D}" destId="{A5867E20-78A6-437A-8E3C-D6F2C6E84A2E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AA9DC31-13BE-4D22-9B68-1E2CBE9690E6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accent3_2" csCatId="accent3" phldr="1"/>
      <dgm:spPr/>
      <dgm:t>
        <a:bodyPr/>
        <a:lstStyle/>
        <a:p>
          <a:endParaRPr lang="en-SE"/>
        </a:p>
      </dgm:t>
    </dgm:pt>
    <dgm:pt modelId="{4F6CABBE-937E-49A2-90BD-203EC45FB98B}">
      <dgm:prSet phldrT="[Text]" custT="1"/>
      <dgm:spPr/>
      <dgm:t>
        <a:bodyPr/>
        <a:lstStyle/>
        <a:p>
          <a:pPr>
            <a:lnSpc>
              <a:spcPct val="100000"/>
            </a:lnSpc>
          </a:pPr>
          <a:r>
            <a:rPr lang="en-US" sz="1800" dirty="0">
              <a:solidFill>
                <a:schemeClr val="bg1"/>
              </a:solidFill>
            </a:rPr>
            <a:t>Build pipeline </a:t>
          </a:r>
          <a:r>
            <a:rPr lang="en-US" sz="1800" dirty="0" err="1">
              <a:solidFill>
                <a:schemeClr val="bg1"/>
              </a:solidFill>
            </a:rPr>
            <a:t>för</a:t>
          </a:r>
          <a:r>
            <a:rPr lang="en-US" sz="1800" dirty="0">
              <a:solidFill>
                <a:schemeClr val="bg1"/>
              </a:solidFill>
            </a:rPr>
            <a:t> </a:t>
          </a:r>
          <a:r>
            <a:rPr lang="en-US" sz="1800" dirty="0" err="1">
              <a:solidFill>
                <a:schemeClr val="bg1"/>
              </a:solidFill>
            </a:rPr>
            <a:t>både</a:t>
          </a:r>
          <a:r>
            <a:rPr lang="en-US" sz="1800" dirty="0">
              <a:solidFill>
                <a:schemeClr val="bg1"/>
              </a:solidFill>
            </a:rPr>
            <a:t> front-/backend</a:t>
          </a:r>
          <a:endParaRPr lang="en-SE" sz="1800" dirty="0">
            <a:solidFill>
              <a:schemeClr val="bg1"/>
            </a:solidFill>
          </a:endParaRPr>
        </a:p>
      </dgm:t>
    </dgm:pt>
    <dgm:pt modelId="{DA3ED2C6-B31A-41EC-B183-AEBB4FE6DE58}" type="parTrans" cxnId="{BB62CD89-B904-4050-ADAD-E8A10F2D7431}">
      <dgm:prSet/>
      <dgm:spPr/>
      <dgm:t>
        <a:bodyPr/>
        <a:lstStyle/>
        <a:p>
          <a:endParaRPr lang="en-SE"/>
        </a:p>
      </dgm:t>
    </dgm:pt>
    <dgm:pt modelId="{782C7B9C-790A-4E06-8309-C48CF93A69F2}" type="sibTrans" cxnId="{BB62CD89-B904-4050-ADAD-E8A10F2D7431}">
      <dgm:prSet/>
      <dgm:spPr/>
      <dgm:t>
        <a:bodyPr/>
        <a:lstStyle/>
        <a:p>
          <a:pPr>
            <a:lnSpc>
              <a:spcPct val="100000"/>
            </a:lnSpc>
          </a:pPr>
          <a:endParaRPr lang="en-SE"/>
        </a:p>
      </dgm:t>
    </dgm:pt>
    <dgm:pt modelId="{A5A03802-D2AF-47B4-872C-0B60C96535E4}">
      <dgm:prSet phldrT="[Text]"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dirty="0" err="1">
              <a:solidFill>
                <a:schemeClr val="bg1"/>
              </a:solidFill>
            </a:rPr>
            <a:t>Från</a:t>
          </a:r>
          <a:r>
            <a:rPr lang="en-US" sz="2000" dirty="0">
              <a:solidFill>
                <a:schemeClr val="bg1"/>
              </a:solidFill>
            </a:rPr>
            <a:t> MVC till API</a:t>
          </a:r>
          <a:endParaRPr lang="en-SE" sz="2000" dirty="0">
            <a:solidFill>
              <a:schemeClr val="bg1"/>
            </a:solidFill>
          </a:endParaRPr>
        </a:p>
      </dgm:t>
    </dgm:pt>
    <dgm:pt modelId="{F30AF003-BF7D-496C-BB64-DFCE2328BACA}" type="parTrans" cxnId="{5A872DEF-C2E8-4E94-99EE-894F64B800F8}">
      <dgm:prSet/>
      <dgm:spPr/>
      <dgm:t>
        <a:bodyPr/>
        <a:lstStyle/>
        <a:p>
          <a:endParaRPr lang="en-SE"/>
        </a:p>
      </dgm:t>
    </dgm:pt>
    <dgm:pt modelId="{DB4EC80F-CDDC-403B-889D-D12BFA8023FB}" type="sibTrans" cxnId="{5A872DEF-C2E8-4E94-99EE-894F64B800F8}">
      <dgm:prSet/>
      <dgm:spPr/>
      <dgm:t>
        <a:bodyPr/>
        <a:lstStyle/>
        <a:p>
          <a:pPr>
            <a:lnSpc>
              <a:spcPct val="100000"/>
            </a:lnSpc>
          </a:pPr>
          <a:endParaRPr lang="en-SE"/>
        </a:p>
      </dgm:t>
    </dgm:pt>
    <dgm:pt modelId="{2F553F2A-FF3D-4CB7-AF6E-D88E2B68B031}">
      <dgm:prSet phldrT="[Text]"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dirty="0" err="1">
              <a:solidFill>
                <a:schemeClr val="bg1"/>
              </a:solidFill>
            </a:rPr>
            <a:t>Två</a:t>
          </a:r>
          <a:r>
            <a:rPr lang="en-US" sz="2000" dirty="0">
              <a:solidFill>
                <a:schemeClr val="bg1"/>
              </a:solidFill>
            </a:rPr>
            <a:t> </a:t>
          </a:r>
          <a:r>
            <a:rPr lang="en-US" sz="2000" dirty="0" err="1">
              <a:solidFill>
                <a:schemeClr val="bg1"/>
              </a:solidFill>
            </a:rPr>
            <a:t>repositorys</a:t>
          </a:r>
          <a:r>
            <a:rPr lang="en-US" sz="2000" dirty="0">
              <a:solidFill>
                <a:schemeClr val="bg1"/>
              </a:solidFill>
            </a:rPr>
            <a:t>/ branches </a:t>
          </a:r>
          <a:r>
            <a:rPr lang="en-US" sz="2000" dirty="0" err="1">
              <a:solidFill>
                <a:schemeClr val="bg1"/>
              </a:solidFill>
            </a:rPr>
            <a:t>och</a:t>
          </a:r>
          <a:r>
            <a:rPr lang="en-US" sz="2000" dirty="0">
              <a:solidFill>
                <a:schemeClr val="bg1"/>
              </a:solidFill>
            </a:rPr>
            <a:t>  </a:t>
          </a:r>
          <a:r>
            <a:rPr lang="en-US" sz="2000" dirty="0" err="1">
              <a:solidFill>
                <a:schemeClr val="bg1"/>
              </a:solidFill>
            </a:rPr>
            <a:t>två</a:t>
          </a:r>
          <a:r>
            <a:rPr lang="en-US" sz="2000" dirty="0">
              <a:solidFill>
                <a:schemeClr val="bg1"/>
              </a:solidFill>
            </a:rPr>
            <a:t> pipelines</a:t>
          </a:r>
          <a:endParaRPr lang="en-SE" sz="2000" dirty="0">
            <a:solidFill>
              <a:schemeClr val="bg1"/>
            </a:solidFill>
          </a:endParaRPr>
        </a:p>
      </dgm:t>
    </dgm:pt>
    <dgm:pt modelId="{0725D420-4D4C-465E-898E-EC3B5221E4B6}" type="parTrans" cxnId="{DAF86D36-2C94-4565-87D1-C2FAB292F65C}">
      <dgm:prSet/>
      <dgm:spPr/>
      <dgm:t>
        <a:bodyPr/>
        <a:lstStyle/>
        <a:p>
          <a:endParaRPr lang="en-SE"/>
        </a:p>
      </dgm:t>
    </dgm:pt>
    <dgm:pt modelId="{AA6404A7-66BC-43E9-873A-92A1E7BB8439}" type="sibTrans" cxnId="{DAF86D36-2C94-4565-87D1-C2FAB292F65C}">
      <dgm:prSet/>
      <dgm:spPr/>
      <dgm:t>
        <a:bodyPr/>
        <a:lstStyle/>
        <a:p>
          <a:endParaRPr lang="en-SE"/>
        </a:p>
      </dgm:t>
    </dgm:pt>
    <dgm:pt modelId="{565EF316-BD10-427B-9CCF-4C9113F31E7C}" type="pres">
      <dgm:prSet presAssocID="{6AA9DC31-13BE-4D22-9B68-1E2CBE9690E6}" presName="root" presStyleCnt="0">
        <dgm:presLayoutVars>
          <dgm:dir/>
          <dgm:resizeHandles val="exact"/>
        </dgm:presLayoutVars>
      </dgm:prSet>
      <dgm:spPr/>
    </dgm:pt>
    <dgm:pt modelId="{FD4542B0-186D-4521-8B72-BD7F94478CD9}" type="pres">
      <dgm:prSet presAssocID="{6AA9DC31-13BE-4D22-9B68-1E2CBE9690E6}" presName="container" presStyleCnt="0">
        <dgm:presLayoutVars>
          <dgm:dir/>
          <dgm:resizeHandles val="exact"/>
        </dgm:presLayoutVars>
      </dgm:prSet>
      <dgm:spPr/>
    </dgm:pt>
    <dgm:pt modelId="{8856563A-1564-446B-AE7E-7B6A8B1C4EBC}" type="pres">
      <dgm:prSet presAssocID="{4F6CABBE-937E-49A2-90BD-203EC45FB98B}" presName="compNode" presStyleCnt="0"/>
      <dgm:spPr/>
    </dgm:pt>
    <dgm:pt modelId="{D99F6DEB-8DC6-4684-B03D-133DF025D554}" type="pres">
      <dgm:prSet presAssocID="{4F6CABBE-937E-49A2-90BD-203EC45FB98B}" presName="iconBgRect" presStyleLbl="bgShp" presStyleIdx="0" presStyleCnt="3"/>
      <dgm:spPr/>
    </dgm:pt>
    <dgm:pt modelId="{F518EE48-40B3-460A-905A-FBEC6F79B1FD}" type="pres">
      <dgm:prSet presAssocID="{4F6CABBE-937E-49A2-90BD-203EC45FB98B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ammer"/>
        </a:ext>
      </dgm:extLst>
    </dgm:pt>
    <dgm:pt modelId="{E2CD3B55-F8D5-452C-8B35-BCDDE4E86B1B}" type="pres">
      <dgm:prSet presAssocID="{4F6CABBE-937E-49A2-90BD-203EC45FB98B}" presName="spaceRect" presStyleCnt="0"/>
      <dgm:spPr/>
    </dgm:pt>
    <dgm:pt modelId="{A08FAEE0-C8A5-4B15-8FE5-221D0EFDD160}" type="pres">
      <dgm:prSet presAssocID="{4F6CABBE-937E-49A2-90BD-203EC45FB98B}" presName="textRect" presStyleLbl="revTx" presStyleIdx="0" presStyleCnt="3">
        <dgm:presLayoutVars>
          <dgm:chMax val="1"/>
          <dgm:chPref val="1"/>
        </dgm:presLayoutVars>
      </dgm:prSet>
      <dgm:spPr/>
    </dgm:pt>
    <dgm:pt modelId="{BB8A9C09-AAAF-4EB6-A9AF-5FAE703208CF}" type="pres">
      <dgm:prSet presAssocID="{782C7B9C-790A-4E06-8309-C48CF93A69F2}" presName="sibTrans" presStyleLbl="sibTrans2D1" presStyleIdx="0" presStyleCnt="0"/>
      <dgm:spPr/>
    </dgm:pt>
    <dgm:pt modelId="{FDF42F9F-1118-44E7-8E8E-3D795AAA321F}" type="pres">
      <dgm:prSet presAssocID="{A5A03802-D2AF-47B4-872C-0B60C96535E4}" presName="compNode" presStyleCnt="0"/>
      <dgm:spPr/>
    </dgm:pt>
    <dgm:pt modelId="{745DAB06-1B3C-4DA2-A90C-64654BCB537E}" type="pres">
      <dgm:prSet presAssocID="{A5A03802-D2AF-47B4-872C-0B60C96535E4}" presName="iconBgRect" presStyleLbl="bgShp" presStyleIdx="1" presStyleCnt="3"/>
      <dgm:spPr/>
    </dgm:pt>
    <dgm:pt modelId="{D3AD84C9-5982-42D3-9D77-9E9C7570EF1C}" type="pres">
      <dgm:prSet presAssocID="{A5A03802-D2AF-47B4-872C-0B60C96535E4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efresh RTL"/>
        </a:ext>
      </dgm:extLst>
    </dgm:pt>
    <dgm:pt modelId="{71133C74-BE35-43E0-8255-052766065D17}" type="pres">
      <dgm:prSet presAssocID="{A5A03802-D2AF-47B4-872C-0B60C96535E4}" presName="spaceRect" presStyleCnt="0"/>
      <dgm:spPr/>
    </dgm:pt>
    <dgm:pt modelId="{5B9A9EAF-E80E-46D9-B53E-F32224E5BEB6}" type="pres">
      <dgm:prSet presAssocID="{A5A03802-D2AF-47B4-872C-0B60C96535E4}" presName="textRect" presStyleLbl="revTx" presStyleIdx="1" presStyleCnt="3">
        <dgm:presLayoutVars>
          <dgm:chMax val="1"/>
          <dgm:chPref val="1"/>
        </dgm:presLayoutVars>
      </dgm:prSet>
      <dgm:spPr/>
    </dgm:pt>
    <dgm:pt modelId="{BAA0D8AD-BCA1-438F-8EED-A06953B88644}" type="pres">
      <dgm:prSet presAssocID="{DB4EC80F-CDDC-403B-889D-D12BFA8023FB}" presName="sibTrans" presStyleLbl="sibTrans2D1" presStyleIdx="0" presStyleCnt="0"/>
      <dgm:spPr/>
    </dgm:pt>
    <dgm:pt modelId="{D73CFC85-6AA3-454D-BB54-5BD44E5FF2F5}" type="pres">
      <dgm:prSet presAssocID="{2F553F2A-FF3D-4CB7-AF6E-D88E2B68B031}" presName="compNode" presStyleCnt="0"/>
      <dgm:spPr/>
    </dgm:pt>
    <dgm:pt modelId="{8DE04D83-45CB-4493-8E9D-826F7E612479}" type="pres">
      <dgm:prSet presAssocID="{2F553F2A-FF3D-4CB7-AF6E-D88E2B68B031}" presName="iconBgRect" presStyleLbl="bgShp" presStyleIdx="2" presStyleCnt="3"/>
      <dgm:spPr/>
    </dgm:pt>
    <dgm:pt modelId="{8F302D95-72FE-46ED-8351-904645182CDE}" type="pres">
      <dgm:prSet presAssocID="{2F553F2A-FF3D-4CB7-AF6E-D88E2B68B031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sconnected"/>
        </a:ext>
      </dgm:extLst>
    </dgm:pt>
    <dgm:pt modelId="{FC3BD7F9-DAA0-4DEC-9EA4-5788A90B74C9}" type="pres">
      <dgm:prSet presAssocID="{2F553F2A-FF3D-4CB7-AF6E-D88E2B68B031}" presName="spaceRect" presStyleCnt="0"/>
      <dgm:spPr/>
    </dgm:pt>
    <dgm:pt modelId="{2A121059-0037-4F9E-9C12-D967CEB54B9E}" type="pres">
      <dgm:prSet presAssocID="{2F553F2A-FF3D-4CB7-AF6E-D88E2B68B031}" presName="textRect" presStyleLbl="revTx" presStyleIdx="2" presStyleCnt="3" custScaleX="118343" custLinFactNeighborX="7377" custLinFactNeighborY="-146">
        <dgm:presLayoutVars>
          <dgm:chMax val="1"/>
          <dgm:chPref val="1"/>
        </dgm:presLayoutVars>
      </dgm:prSet>
      <dgm:spPr/>
    </dgm:pt>
  </dgm:ptLst>
  <dgm:cxnLst>
    <dgm:cxn modelId="{9700CE03-A375-4D9A-89F7-B3E17FBAEC86}" type="presOf" srcId="{782C7B9C-790A-4E06-8309-C48CF93A69F2}" destId="{BB8A9C09-AAAF-4EB6-A9AF-5FAE703208CF}" srcOrd="0" destOrd="0" presId="urn:microsoft.com/office/officeart/2018/2/layout/IconCircleList"/>
    <dgm:cxn modelId="{88948F09-8BE3-434A-BC09-D127B5FB3EBA}" type="presOf" srcId="{2F553F2A-FF3D-4CB7-AF6E-D88E2B68B031}" destId="{2A121059-0037-4F9E-9C12-D967CEB54B9E}" srcOrd="0" destOrd="0" presId="urn:microsoft.com/office/officeart/2018/2/layout/IconCircleList"/>
    <dgm:cxn modelId="{1B9F0D34-76DD-4474-B890-BA4431B59824}" type="presOf" srcId="{6AA9DC31-13BE-4D22-9B68-1E2CBE9690E6}" destId="{565EF316-BD10-427B-9CCF-4C9113F31E7C}" srcOrd="0" destOrd="0" presId="urn:microsoft.com/office/officeart/2018/2/layout/IconCircleList"/>
    <dgm:cxn modelId="{DAF86D36-2C94-4565-87D1-C2FAB292F65C}" srcId="{6AA9DC31-13BE-4D22-9B68-1E2CBE9690E6}" destId="{2F553F2A-FF3D-4CB7-AF6E-D88E2B68B031}" srcOrd="2" destOrd="0" parTransId="{0725D420-4D4C-465E-898E-EC3B5221E4B6}" sibTransId="{AA6404A7-66BC-43E9-873A-92A1E7BB8439}"/>
    <dgm:cxn modelId="{D69A2040-3EF1-45B5-B7FB-AAD3C2892CE0}" type="presOf" srcId="{DB4EC80F-CDDC-403B-889D-D12BFA8023FB}" destId="{BAA0D8AD-BCA1-438F-8EED-A06953B88644}" srcOrd="0" destOrd="0" presId="urn:microsoft.com/office/officeart/2018/2/layout/IconCircleList"/>
    <dgm:cxn modelId="{B7C79C5A-5ACE-4123-B181-F77E74A9D723}" type="presOf" srcId="{4F6CABBE-937E-49A2-90BD-203EC45FB98B}" destId="{A08FAEE0-C8A5-4B15-8FE5-221D0EFDD160}" srcOrd="0" destOrd="0" presId="urn:microsoft.com/office/officeart/2018/2/layout/IconCircleList"/>
    <dgm:cxn modelId="{BB62CD89-B904-4050-ADAD-E8A10F2D7431}" srcId="{6AA9DC31-13BE-4D22-9B68-1E2CBE9690E6}" destId="{4F6CABBE-937E-49A2-90BD-203EC45FB98B}" srcOrd="0" destOrd="0" parTransId="{DA3ED2C6-B31A-41EC-B183-AEBB4FE6DE58}" sibTransId="{782C7B9C-790A-4E06-8309-C48CF93A69F2}"/>
    <dgm:cxn modelId="{5A872DEF-C2E8-4E94-99EE-894F64B800F8}" srcId="{6AA9DC31-13BE-4D22-9B68-1E2CBE9690E6}" destId="{A5A03802-D2AF-47B4-872C-0B60C96535E4}" srcOrd="1" destOrd="0" parTransId="{F30AF003-BF7D-496C-BB64-DFCE2328BACA}" sibTransId="{DB4EC80F-CDDC-403B-889D-D12BFA8023FB}"/>
    <dgm:cxn modelId="{767BE9EF-882D-4973-9CFF-7AAC79EAFF82}" type="presOf" srcId="{A5A03802-D2AF-47B4-872C-0B60C96535E4}" destId="{5B9A9EAF-E80E-46D9-B53E-F32224E5BEB6}" srcOrd="0" destOrd="0" presId="urn:microsoft.com/office/officeart/2018/2/layout/IconCircleList"/>
    <dgm:cxn modelId="{D8107EDA-CA87-43F4-8BD2-236E9FB16590}" type="presParOf" srcId="{565EF316-BD10-427B-9CCF-4C9113F31E7C}" destId="{FD4542B0-186D-4521-8B72-BD7F94478CD9}" srcOrd="0" destOrd="0" presId="urn:microsoft.com/office/officeart/2018/2/layout/IconCircleList"/>
    <dgm:cxn modelId="{A8522A22-2078-4ED8-B3D7-AF19A39BC6CD}" type="presParOf" srcId="{FD4542B0-186D-4521-8B72-BD7F94478CD9}" destId="{8856563A-1564-446B-AE7E-7B6A8B1C4EBC}" srcOrd="0" destOrd="0" presId="urn:microsoft.com/office/officeart/2018/2/layout/IconCircleList"/>
    <dgm:cxn modelId="{44BBFA36-4635-4999-BF38-658ED69BECB8}" type="presParOf" srcId="{8856563A-1564-446B-AE7E-7B6A8B1C4EBC}" destId="{D99F6DEB-8DC6-4684-B03D-133DF025D554}" srcOrd="0" destOrd="0" presId="urn:microsoft.com/office/officeart/2018/2/layout/IconCircleList"/>
    <dgm:cxn modelId="{1580BF94-5E71-4DDB-803C-261F6A936962}" type="presParOf" srcId="{8856563A-1564-446B-AE7E-7B6A8B1C4EBC}" destId="{F518EE48-40B3-460A-905A-FBEC6F79B1FD}" srcOrd="1" destOrd="0" presId="urn:microsoft.com/office/officeart/2018/2/layout/IconCircleList"/>
    <dgm:cxn modelId="{EA573116-123D-409B-BF7D-1E10342D668A}" type="presParOf" srcId="{8856563A-1564-446B-AE7E-7B6A8B1C4EBC}" destId="{E2CD3B55-F8D5-452C-8B35-BCDDE4E86B1B}" srcOrd="2" destOrd="0" presId="urn:microsoft.com/office/officeart/2018/2/layout/IconCircleList"/>
    <dgm:cxn modelId="{6730D79A-50BE-4F5C-A626-90BD1F71E066}" type="presParOf" srcId="{8856563A-1564-446B-AE7E-7B6A8B1C4EBC}" destId="{A08FAEE0-C8A5-4B15-8FE5-221D0EFDD160}" srcOrd="3" destOrd="0" presId="urn:microsoft.com/office/officeart/2018/2/layout/IconCircleList"/>
    <dgm:cxn modelId="{D4E7F07F-F801-4958-8EF4-49317B62D892}" type="presParOf" srcId="{FD4542B0-186D-4521-8B72-BD7F94478CD9}" destId="{BB8A9C09-AAAF-4EB6-A9AF-5FAE703208CF}" srcOrd="1" destOrd="0" presId="urn:microsoft.com/office/officeart/2018/2/layout/IconCircleList"/>
    <dgm:cxn modelId="{4DFB40BA-2508-4206-BC1F-4C22A4FC69D1}" type="presParOf" srcId="{FD4542B0-186D-4521-8B72-BD7F94478CD9}" destId="{FDF42F9F-1118-44E7-8E8E-3D795AAA321F}" srcOrd="2" destOrd="0" presId="urn:microsoft.com/office/officeart/2018/2/layout/IconCircleList"/>
    <dgm:cxn modelId="{C0D68D90-6E61-49B8-A0A7-02B8DD5ADADB}" type="presParOf" srcId="{FDF42F9F-1118-44E7-8E8E-3D795AAA321F}" destId="{745DAB06-1B3C-4DA2-A90C-64654BCB537E}" srcOrd="0" destOrd="0" presId="urn:microsoft.com/office/officeart/2018/2/layout/IconCircleList"/>
    <dgm:cxn modelId="{2583839B-6864-4D3C-A7DE-23281A8FBA80}" type="presParOf" srcId="{FDF42F9F-1118-44E7-8E8E-3D795AAA321F}" destId="{D3AD84C9-5982-42D3-9D77-9E9C7570EF1C}" srcOrd="1" destOrd="0" presId="urn:microsoft.com/office/officeart/2018/2/layout/IconCircleList"/>
    <dgm:cxn modelId="{3986C920-8702-43DE-B4F4-A5F1E68ACDD4}" type="presParOf" srcId="{FDF42F9F-1118-44E7-8E8E-3D795AAA321F}" destId="{71133C74-BE35-43E0-8255-052766065D17}" srcOrd="2" destOrd="0" presId="urn:microsoft.com/office/officeart/2018/2/layout/IconCircleList"/>
    <dgm:cxn modelId="{CC43A7C3-7F3B-400C-86A1-CD250D3B7A29}" type="presParOf" srcId="{FDF42F9F-1118-44E7-8E8E-3D795AAA321F}" destId="{5B9A9EAF-E80E-46D9-B53E-F32224E5BEB6}" srcOrd="3" destOrd="0" presId="urn:microsoft.com/office/officeart/2018/2/layout/IconCircleList"/>
    <dgm:cxn modelId="{931E1D39-FD44-4139-90FF-4868AB80DFF2}" type="presParOf" srcId="{FD4542B0-186D-4521-8B72-BD7F94478CD9}" destId="{BAA0D8AD-BCA1-438F-8EED-A06953B88644}" srcOrd="3" destOrd="0" presId="urn:microsoft.com/office/officeart/2018/2/layout/IconCircleList"/>
    <dgm:cxn modelId="{4C2A5D97-F97D-4249-8B95-ADB47FD30BBE}" type="presParOf" srcId="{FD4542B0-186D-4521-8B72-BD7F94478CD9}" destId="{D73CFC85-6AA3-454D-BB54-5BD44E5FF2F5}" srcOrd="4" destOrd="0" presId="urn:microsoft.com/office/officeart/2018/2/layout/IconCircleList"/>
    <dgm:cxn modelId="{AE7D3F45-1453-4961-8A49-D6C00B09F83C}" type="presParOf" srcId="{D73CFC85-6AA3-454D-BB54-5BD44E5FF2F5}" destId="{8DE04D83-45CB-4493-8E9D-826F7E612479}" srcOrd="0" destOrd="0" presId="urn:microsoft.com/office/officeart/2018/2/layout/IconCircleList"/>
    <dgm:cxn modelId="{F9A30235-21BA-418B-8139-2B1A0D9E3DBA}" type="presParOf" srcId="{D73CFC85-6AA3-454D-BB54-5BD44E5FF2F5}" destId="{8F302D95-72FE-46ED-8351-904645182CDE}" srcOrd="1" destOrd="0" presId="urn:microsoft.com/office/officeart/2018/2/layout/IconCircleList"/>
    <dgm:cxn modelId="{93D90ED0-0FB8-4B7D-B902-FFC97D398D9A}" type="presParOf" srcId="{D73CFC85-6AA3-454D-BB54-5BD44E5FF2F5}" destId="{FC3BD7F9-DAA0-4DEC-9EA4-5788A90B74C9}" srcOrd="2" destOrd="0" presId="urn:microsoft.com/office/officeart/2018/2/layout/IconCircleList"/>
    <dgm:cxn modelId="{997F5E5F-0198-40B7-AA34-9FE4A346D81F}" type="presParOf" srcId="{D73CFC85-6AA3-454D-BB54-5BD44E5FF2F5}" destId="{2A121059-0037-4F9E-9C12-D967CEB54B9E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4EC59A-0C68-42AE-B531-5DE78283C2D9}">
      <dsp:nvSpPr>
        <dsp:cNvPr id="0" name=""/>
        <dsp:cNvSpPr/>
      </dsp:nvSpPr>
      <dsp:spPr>
        <a:xfrm>
          <a:off x="0" y="385926"/>
          <a:ext cx="3926503" cy="514800"/>
        </a:xfrm>
        <a:prstGeom prst="roundRect">
          <a:avLst/>
        </a:prstGeom>
        <a:solidFill>
          <a:srgbClr val="4672C4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/>
            <a:t>Serverless SQL</a:t>
          </a:r>
          <a:endParaRPr lang="en-SE" sz="2200" kern="1200"/>
        </a:p>
      </dsp:txBody>
      <dsp:txXfrm>
        <a:off x="25130" y="411056"/>
        <a:ext cx="3876243" cy="464540"/>
      </dsp:txXfrm>
    </dsp:sp>
    <dsp:sp modelId="{0B5BF631-9EFF-46A3-943E-EAA387EECA9C}">
      <dsp:nvSpPr>
        <dsp:cNvPr id="0" name=""/>
        <dsp:cNvSpPr/>
      </dsp:nvSpPr>
      <dsp:spPr>
        <a:xfrm>
          <a:off x="0" y="964087"/>
          <a:ext cx="3926503" cy="514800"/>
        </a:xfrm>
        <a:prstGeom prst="roundRect">
          <a:avLst/>
        </a:prstGeom>
        <a:solidFill>
          <a:srgbClr val="4672C4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dirty="0" err="1"/>
            <a:t>Skapades</a:t>
          </a:r>
          <a:r>
            <a:rPr lang="en-US" sz="2200" b="0" kern="1200" dirty="0"/>
            <a:t> </a:t>
          </a:r>
          <a:r>
            <a:rPr lang="en-US" sz="2200" b="0" kern="1200" dirty="0" err="1"/>
            <a:t>tidigt</a:t>
          </a:r>
          <a:endParaRPr lang="en-SE" sz="2200" kern="1200" dirty="0"/>
        </a:p>
      </dsp:txBody>
      <dsp:txXfrm>
        <a:off x="25130" y="989217"/>
        <a:ext cx="3876243" cy="464540"/>
      </dsp:txXfrm>
    </dsp:sp>
    <dsp:sp modelId="{15A745B2-F1ED-47EF-9B26-7AD2BD535E2C}">
      <dsp:nvSpPr>
        <dsp:cNvPr id="0" name=""/>
        <dsp:cNvSpPr/>
      </dsp:nvSpPr>
      <dsp:spPr>
        <a:xfrm>
          <a:off x="0" y="1542247"/>
          <a:ext cx="3926503" cy="514800"/>
        </a:xfrm>
        <a:prstGeom prst="roundRect">
          <a:avLst/>
        </a:prstGeom>
        <a:solidFill>
          <a:srgbClr val="4672C4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dirty="0" err="1"/>
            <a:t>Realtions</a:t>
          </a:r>
          <a:r>
            <a:rPr lang="en-US" sz="2200" b="0" kern="1200" dirty="0"/>
            <a:t>- vs. </a:t>
          </a:r>
          <a:r>
            <a:rPr lang="en-US" sz="2200" b="0" kern="1200" dirty="0" err="1"/>
            <a:t>Dokumentsdatabas</a:t>
          </a:r>
          <a:endParaRPr lang="en-SE" sz="2200" kern="1200" dirty="0"/>
        </a:p>
      </dsp:txBody>
      <dsp:txXfrm>
        <a:off x="25130" y="1567377"/>
        <a:ext cx="3876243" cy="464540"/>
      </dsp:txXfrm>
    </dsp:sp>
    <dsp:sp modelId="{A5867E20-78A6-437A-8E3C-D6F2C6E84A2E}">
      <dsp:nvSpPr>
        <dsp:cNvPr id="0" name=""/>
        <dsp:cNvSpPr/>
      </dsp:nvSpPr>
      <dsp:spPr>
        <a:xfrm>
          <a:off x="0" y="2120407"/>
          <a:ext cx="3926503" cy="514800"/>
        </a:xfrm>
        <a:prstGeom prst="roundRect">
          <a:avLst/>
        </a:prstGeom>
        <a:solidFill>
          <a:srgbClr val="4672C4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/>
            <a:t>Problemfritt – Tills Key Valut</a:t>
          </a:r>
          <a:endParaRPr lang="en-SE" sz="2200" kern="1200"/>
        </a:p>
      </dsp:txBody>
      <dsp:txXfrm>
        <a:off x="25130" y="2145537"/>
        <a:ext cx="3876243" cy="46454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99F6DEB-8DC6-4684-B03D-133DF025D554}">
      <dsp:nvSpPr>
        <dsp:cNvPr id="0" name=""/>
        <dsp:cNvSpPr/>
      </dsp:nvSpPr>
      <dsp:spPr>
        <a:xfrm>
          <a:off x="368934" y="1301159"/>
          <a:ext cx="820619" cy="820619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518EE48-40B3-460A-905A-FBEC6F79B1FD}">
      <dsp:nvSpPr>
        <dsp:cNvPr id="0" name=""/>
        <dsp:cNvSpPr/>
      </dsp:nvSpPr>
      <dsp:spPr>
        <a:xfrm>
          <a:off x="541264" y="1473489"/>
          <a:ext cx="475959" cy="47595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8FAEE0-C8A5-4B15-8FE5-221D0EFDD160}">
      <dsp:nvSpPr>
        <dsp:cNvPr id="0" name=""/>
        <dsp:cNvSpPr/>
      </dsp:nvSpPr>
      <dsp:spPr>
        <a:xfrm>
          <a:off x="1365401" y="1301159"/>
          <a:ext cx="1934318" cy="8206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bg1"/>
              </a:solidFill>
            </a:rPr>
            <a:t>Build pipeline </a:t>
          </a:r>
          <a:r>
            <a:rPr lang="en-US" sz="1800" kern="1200" dirty="0" err="1">
              <a:solidFill>
                <a:schemeClr val="bg1"/>
              </a:solidFill>
            </a:rPr>
            <a:t>för</a:t>
          </a:r>
          <a:r>
            <a:rPr lang="en-US" sz="1800" kern="1200" dirty="0">
              <a:solidFill>
                <a:schemeClr val="bg1"/>
              </a:solidFill>
            </a:rPr>
            <a:t> </a:t>
          </a:r>
          <a:r>
            <a:rPr lang="en-US" sz="1800" kern="1200" dirty="0" err="1">
              <a:solidFill>
                <a:schemeClr val="bg1"/>
              </a:solidFill>
            </a:rPr>
            <a:t>både</a:t>
          </a:r>
          <a:r>
            <a:rPr lang="en-US" sz="1800" kern="1200" dirty="0">
              <a:solidFill>
                <a:schemeClr val="bg1"/>
              </a:solidFill>
            </a:rPr>
            <a:t> front-/backend</a:t>
          </a:r>
          <a:endParaRPr lang="en-SE" sz="1800" kern="1200" dirty="0">
            <a:solidFill>
              <a:schemeClr val="bg1"/>
            </a:solidFill>
          </a:endParaRPr>
        </a:p>
      </dsp:txBody>
      <dsp:txXfrm>
        <a:off x="1365401" y="1301159"/>
        <a:ext cx="1934318" cy="820619"/>
      </dsp:txXfrm>
    </dsp:sp>
    <dsp:sp modelId="{745DAB06-1B3C-4DA2-A90C-64654BCB537E}">
      <dsp:nvSpPr>
        <dsp:cNvPr id="0" name=""/>
        <dsp:cNvSpPr/>
      </dsp:nvSpPr>
      <dsp:spPr>
        <a:xfrm>
          <a:off x="3636760" y="1301159"/>
          <a:ext cx="820619" cy="820619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AD84C9-5982-42D3-9D77-9E9C7570EF1C}">
      <dsp:nvSpPr>
        <dsp:cNvPr id="0" name=""/>
        <dsp:cNvSpPr/>
      </dsp:nvSpPr>
      <dsp:spPr>
        <a:xfrm>
          <a:off x="3809090" y="1473489"/>
          <a:ext cx="475959" cy="47595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9A9EAF-E80E-46D9-B53E-F32224E5BEB6}">
      <dsp:nvSpPr>
        <dsp:cNvPr id="0" name=""/>
        <dsp:cNvSpPr/>
      </dsp:nvSpPr>
      <dsp:spPr>
        <a:xfrm>
          <a:off x="4633227" y="1301159"/>
          <a:ext cx="1934318" cy="8206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 err="1">
              <a:solidFill>
                <a:schemeClr val="bg1"/>
              </a:solidFill>
            </a:rPr>
            <a:t>Från</a:t>
          </a:r>
          <a:r>
            <a:rPr lang="en-US" sz="2000" kern="1200" dirty="0">
              <a:solidFill>
                <a:schemeClr val="bg1"/>
              </a:solidFill>
            </a:rPr>
            <a:t> MVC till API</a:t>
          </a:r>
          <a:endParaRPr lang="en-SE" sz="2000" kern="1200" dirty="0">
            <a:solidFill>
              <a:schemeClr val="bg1"/>
            </a:solidFill>
          </a:endParaRPr>
        </a:p>
      </dsp:txBody>
      <dsp:txXfrm>
        <a:off x="4633227" y="1301159"/>
        <a:ext cx="1934318" cy="820619"/>
      </dsp:txXfrm>
    </dsp:sp>
    <dsp:sp modelId="{8DE04D83-45CB-4493-8E9D-826F7E612479}">
      <dsp:nvSpPr>
        <dsp:cNvPr id="0" name=""/>
        <dsp:cNvSpPr/>
      </dsp:nvSpPr>
      <dsp:spPr>
        <a:xfrm>
          <a:off x="6904586" y="1301159"/>
          <a:ext cx="820619" cy="820619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302D95-72FE-46ED-8351-904645182CDE}">
      <dsp:nvSpPr>
        <dsp:cNvPr id="0" name=""/>
        <dsp:cNvSpPr/>
      </dsp:nvSpPr>
      <dsp:spPr>
        <a:xfrm>
          <a:off x="7076916" y="1473489"/>
          <a:ext cx="475959" cy="47595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121059-0037-4F9E-9C12-D967CEB54B9E}">
      <dsp:nvSpPr>
        <dsp:cNvPr id="0" name=""/>
        <dsp:cNvSpPr/>
      </dsp:nvSpPr>
      <dsp:spPr>
        <a:xfrm>
          <a:off x="7866341" y="1299961"/>
          <a:ext cx="2289130" cy="8206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 err="1">
              <a:solidFill>
                <a:schemeClr val="bg1"/>
              </a:solidFill>
            </a:rPr>
            <a:t>Två</a:t>
          </a:r>
          <a:r>
            <a:rPr lang="en-US" sz="2000" kern="1200" dirty="0">
              <a:solidFill>
                <a:schemeClr val="bg1"/>
              </a:solidFill>
            </a:rPr>
            <a:t> </a:t>
          </a:r>
          <a:r>
            <a:rPr lang="en-US" sz="2000" kern="1200" dirty="0" err="1">
              <a:solidFill>
                <a:schemeClr val="bg1"/>
              </a:solidFill>
            </a:rPr>
            <a:t>repositorys</a:t>
          </a:r>
          <a:r>
            <a:rPr lang="en-US" sz="2000" kern="1200" dirty="0">
              <a:solidFill>
                <a:schemeClr val="bg1"/>
              </a:solidFill>
            </a:rPr>
            <a:t>/ branches </a:t>
          </a:r>
          <a:r>
            <a:rPr lang="en-US" sz="2000" kern="1200" dirty="0" err="1">
              <a:solidFill>
                <a:schemeClr val="bg1"/>
              </a:solidFill>
            </a:rPr>
            <a:t>och</a:t>
          </a:r>
          <a:r>
            <a:rPr lang="en-US" sz="2000" kern="1200" dirty="0">
              <a:solidFill>
                <a:schemeClr val="bg1"/>
              </a:solidFill>
            </a:rPr>
            <a:t>  </a:t>
          </a:r>
          <a:r>
            <a:rPr lang="en-US" sz="2000" kern="1200" dirty="0" err="1">
              <a:solidFill>
                <a:schemeClr val="bg1"/>
              </a:solidFill>
            </a:rPr>
            <a:t>två</a:t>
          </a:r>
          <a:r>
            <a:rPr lang="en-US" sz="2000" kern="1200" dirty="0">
              <a:solidFill>
                <a:schemeClr val="bg1"/>
              </a:solidFill>
            </a:rPr>
            <a:t> pipelines</a:t>
          </a:r>
          <a:endParaRPr lang="en-SE" sz="2000" kern="1200" dirty="0">
            <a:solidFill>
              <a:schemeClr val="bg1"/>
            </a:solidFill>
          </a:endParaRPr>
        </a:p>
      </dsp:txBody>
      <dsp:txXfrm>
        <a:off x="7866341" y="1299961"/>
        <a:ext cx="2289130" cy="82061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D1CEDD-7D33-4356-A216-0639DE7FE371}" type="datetimeFigureOut">
              <a:rPr lang="en-SE" smtClean="0"/>
              <a:t>2020-10-02</a:t>
            </a:fld>
            <a:endParaRPr lang="en-S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E007B0-C61C-46E8-8B03-B6B9F4A080F8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13202453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AAAAARON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E007B0-C61C-46E8-8B03-B6B9F4A080F8}" type="slidenum">
              <a:rPr lang="en-SE" smtClean="0"/>
              <a:t>1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19806095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Lösningen</a:t>
            </a:r>
            <a:r>
              <a:rPr lang="en-US" dirty="0"/>
              <a:t> var </a:t>
            </a:r>
            <a:r>
              <a:rPr lang="en-US" dirty="0" err="1"/>
              <a:t>att</a:t>
            </a:r>
            <a:r>
              <a:rPr lang="en-US" dirty="0"/>
              <a:t> man </a:t>
            </a:r>
            <a:r>
              <a:rPr lang="en-US" dirty="0" err="1"/>
              <a:t>kunde</a:t>
            </a:r>
            <a:r>
              <a:rPr lang="en-US" dirty="0"/>
              <a:t> </a:t>
            </a:r>
            <a:r>
              <a:rPr lang="en-US" dirty="0" err="1"/>
              <a:t>skicka</a:t>
            </a:r>
            <a:r>
              <a:rPr lang="en-US" dirty="0"/>
              <a:t> med </a:t>
            </a:r>
            <a:r>
              <a:rPr lang="en-US" dirty="0" err="1"/>
              <a:t>doda</a:t>
            </a:r>
            <a:r>
              <a:rPr lang="en-US" dirty="0"/>
              <a:t> variable via Forms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E007B0-C61C-46E8-8B03-B6B9F4A080F8}" type="slidenum">
              <a:rPr lang="en-SE" smtClean="0"/>
              <a:t>11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6777266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Ted:</a:t>
            </a:r>
          </a:p>
          <a:p>
            <a:endParaRPr lang="en-US" dirty="0"/>
          </a:p>
          <a:p>
            <a:r>
              <a:rPr lang="en-US" dirty="0"/>
              <a:t>Vi hade problem </a:t>
            </a:r>
            <a:r>
              <a:rPr lang="en-US" dirty="0" err="1"/>
              <a:t>länge</a:t>
            </a:r>
            <a:r>
              <a:rPr lang="en-US" dirty="0"/>
              <a:t> </a:t>
            </a:r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E007B0-C61C-46E8-8B03-B6B9F4A080F8}" type="slidenum">
              <a:rPr lang="en-SE" smtClean="0"/>
              <a:t>12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11089846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Anton</a:t>
            </a:r>
          </a:p>
          <a:p>
            <a:r>
              <a:rPr lang="en-US" dirty="0" err="1"/>
              <a:t>Detta</a:t>
            </a:r>
            <a:r>
              <a:rPr lang="en-US" dirty="0"/>
              <a:t> </a:t>
            </a:r>
            <a:r>
              <a:rPr lang="en-US" dirty="0" err="1"/>
              <a:t>prepresenterar</a:t>
            </a:r>
            <a:r>
              <a:rPr lang="en-US" dirty="0"/>
              <a:t> </a:t>
            </a:r>
            <a:r>
              <a:rPr lang="en-US" dirty="0" err="1"/>
              <a:t>egentligen</a:t>
            </a:r>
            <a:r>
              <a:rPr lang="en-US" dirty="0"/>
              <a:t> </a:t>
            </a:r>
            <a:r>
              <a:rPr lang="en-US" dirty="0" err="1"/>
              <a:t>hela</a:t>
            </a:r>
            <a:r>
              <a:rPr lang="en-US" dirty="0"/>
              <a:t> </a:t>
            </a:r>
            <a:r>
              <a:rPr lang="en-US" dirty="0" err="1"/>
              <a:t>resurs-strukturen</a:t>
            </a:r>
            <a:r>
              <a:rPr lang="en-US" dirty="0"/>
              <a:t> </a:t>
            </a:r>
            <a:r>
              <a:rPr lang="en-US" dirty="0" err="1"/>
              <a:t>på</a:t>
            </a:r>
            <a:r>
              <a:rPr lang="en-US" dirty="0"/>
              <a:t> azure.</a:t>
            </a:r>
          </a:p>
          <a:p>
            <a:r>
              <a:rPr lang="en-US" dirty="0" err="1"/>
              <a:t>Varför</a:t>
            </a:r>
            <a:r>
              <a:rPr lang="en-US" dirty="0"/>
              <a:t> </a:t>
            </a:r>
            <a:r>
              <a:rPr lang="en-US" dirty="0" err="1"/>
              <a:t>valde</a:t>
            </a:r>
            <a:r>
              <a:rPr lang="en-US" dirty="0"/>
              <a:t> vi dessa</a:t>
            </a:r>
          </a:p>
          <a:p>
            <a:r>
              <a:rPr lang="en-US" dirty="0" err="1"/>
              <a:t>Detta</a:t>
            </a:r>
            <a:r>
              <a:rPr lang="en-US" dirty="0"/>
              <a:t> </a:t>
            </a:r>
            <a:r>
              <a:rPr lang="en-US" dirty="0" err="1"/>
              <a:t>är</a:t>
            </a:r>
            <a:r>
              <a:rPr lang="en-US" dirty="0"/>
              <a:t> </a:t>
            </a:r>
            <a:r>
              <a:rPr lang="en-US" dirty="0" err="1"/>
              <a:t>mer</a:t>
            </a:r>
            <a:r>
              <a:rPr lang="en-US" dirty="0"/>
              <a:t> </a:t>
            </a:r>
            <a:r>
              <a:rPr lang="en-US" dirty="0" err="1"/>
              <a:t>slutgiltligt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E007B0-C61C-46E8-8B03-B6B9F4A080F8}" type="slidenum">
              <a:rPr lang="en-SE" smtClean="0"/>
              <a:t>13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1453595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Benjamin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E007B0-C61C-46E8-8B03-B6B9F4A080F8}" type="slidenum">
              <a:rPr lang="en-SE" smtClean="0"/>
              <a:t>14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1208514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Benjamin</a:t>
            </a:r>
          </a:p>
          <a:p>
            <a:endParaRPr lang="en-US" dirty="0"/>
          </a:p>
          <a:p>
            <a:r>
              <a:rPr lang="en-US" dirty="0" err="1"/>
              <a:t>Sparar</a:t>
            </a:r>
            <a:r>
              <a:rPr lang="en-US" dirty="0"/>
              <a:t> </a:t>
            </a:r>
            <a:r>
              <a:rPr lang="en-US" dirty="0" err="1"/>
              <a:t>två</a:t>
            </a:r>
            <a:r>
              <a:rPr lang="en-US" dirty="0"/>
              <a:t> </a:t>
            </a:r>
            <a:r>
              <a:rPr lang="en-US" dirty="0" err="1"/>
              <a:t>olika</a:t>
            </a:r>
            <a:r>
              <a:rPr lang="en-US" dirty="0"/>
              <a:t> images I </a:t>
            </a:r>
            <a:r>
              <a:rPr lang="en-US" dirty="0" err="1"/>
              <a:t>olika</a:t>
            </a:r>
            <a:r>
              <a:rPr lang="en-US" dirty="0"/>
              <a:t> Container Registry</a:t>
            </a:r>
          </a:p>
          <a:p>
            <a:r>
              <a:rPr lang="en-US" dirty="0" err="1"/>
              <a:t>Två</a:t>
            </a:r>
            <a:r>
              <a:rPr lang="en-US" dirty="0"/>
              <a:t> separate release pipelines </a:t>
            </a:r>
            <a:r>
              <a:rPr lang="en-US" dirty="0" err="1"/>
              <a:t>för</a:t>
            </a:r>
            <a:r>
              <a:rPr lang="en-US" dirty="0"/>
              <a:t> front-/backend</a:t>
            </a:r>
          </a:p>
          <a:p>
            <a:r>
              <a:rPr lang="en-US" dirty="0" err="1"/>
              <a:t>Så</a:t>
            </a:r>
            <a:r>
              <a:rPr lang="en-US" dirty="0"/>
              <a:t> </a:t>
            </a:r>
            <a:r>
              <a:rPr lang="en-US" dirty="0" err="1"/>
              <a:t>här</a:t>
            </a:r>
            <a:r>
              <a:rPr lang="en-US" dirty="0"/>
              <a:t> </a:t>
            </a:r>
            <a:r>
              <a:rPr lang="en-US" dirty="0" err="1"/>
              <a:t>tänkte</a:t>
            </a:r>
            <a:r>
              <a:rPr lang="en-US" dirty="0"/>
              <a:t> vi </a:t>
            </a:r>
            <a:r>
              <a:rPr lang="en-US" dirty="0" err="1"/>
              <a:t>från</a:t>
            </a:r>
            <a:r>
              <a:rPr lang="en-US" dirty="0"/>
              <a:t> </a:t>
            </a:r>
            <a:r>
              <a:rPr lang="en-US" dirty="0" err="1"/>
              <a:t>början</a:t>
            </a:r>
            <a:endParaRPr lang="en-SE" dirty="0"/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E007B0-C61C-46E8-8B03-B6B9F4A080F8}" type="slidenum">
              <a:rPr lang="en-SE" smtClean="0"/>
              <a:t>15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11347681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Benjamin </a:t>
            </a:r>
          </a:p>
          <a:p>
            <a:endParaRPr lang="en-US" dirty="0"/>
          </a:p>
          <a:p>
            <a:r>
              <a:rPr lang="en-US" dirty="0" err="1"/>
              <a:t>En</a:t>
            </a:r>
            <a:r>
              <a:rPr lang="en-US" dirty="0"/>
              <a:t> build pipeline </a:t>
            </a:r>
            <a:r>
              <a:rPr lang="en-US" dirty="0" err="1"/>
              <a:t>för</a:t>
            </a:r>
            <a:r>
              <a:rPr lang="en-US" dirty="0"/>
              <a:t> bade frontend </a:t>
            </a:r>
            <a:r>
              <a:rPr lang="en-US" dirty="0" err="1"/>
              <a:t>och</a:t>
            </a:r>
            <a:r>
              <a:rPr lang="en-US" dirty="0"/>
              <a:t> backend</a:t>
            </a:r>
          </a:p>
          <a:p>
            <a:r>
              <a:rPr lang="en-US" dirty="0" err="1"/>
              <a:t>Detta</a:t>
            </a:r>
            <a:r>
              <a:rPr lang="en-US" dirty="0"/>
              <a:t> </a:t>
            </a:r>
            <a:r>
              <a:rPr lang="en-US" dirty="0" err="1"/>
              <a:t>för</a:t>
            </a:r>
            <a:r>
              <a:rPr lang="en-US" dirty="0"/>
              <a:t> </a:t>
            </a:r>
            <a:r>
              <a:rPr lang="en-US" dirty="0" err="1"/>
              <a:t>att</a:t>
            </a:r>
            <a:r>
              <a:rPr lang="en-US" dirty="0"/>
              <a:t> vi </a:t>
            </a:r>
            <a:r>
              <a:rPr lang="en-US" dirty="0" err="1"/>
              <a:t>fastnade</a:t>
            </a:r>
            <a:r>
              <a:rPr lang="en-US" dirty="0"/>
              <a:t> I MVC-</a:t>
            </a:r>
            <a:r>
              <a:rPr lang="en-US" dirty="0" err="1"/>
              <a:t>tänket</a:t>
            </a:r>
            <a:r>
              <a:rPr lang="en-US" dirty="0"/>
              <a:t> vi hade </a:t>
            </a:r>
            <a:r>
              <a:rPr lang="en-US" dirty="0" err="1"/>
              <a:t>från</a:t>
            </a:r>
            <a:r>
              <a:rPr lang="en-US" dirty="0"/>
              <a:t> </a:t>
            </a:r>
            <a:r>
              <a:rPr lang="en-US" dirty="0" err="1"/>
              <a:t>början</a:t>
            </a:r>
            <a:endParaRPr lang="en-US" dirty="0"/>
          </a:p>
          <a:p>
            <a:r>
              <a:rPr lang="en-US" dirty="0" err="1"/>
              <a:t>Egentligen</a:t>
            </a:r>
            <a:r>
              <a:rPr lang="en-US" dirty="0"/>
              <a:t> </a:t>
            </a:r>
            <a:r>
              <a:rPr lang="en-US" dirty="0" err="1"/>
              <a:t>borde</a:t>
            </a:r>
            <a:r>
              <a:rPr lang="en-US" dirty="0"/>
              <a:t> man ha </a:t>
            </a:r>
            <a:r>
              <a:rPr lang="en-US" dirty="0" err="1"/>
              <a:t>två</a:t>
            </a:r>
            <a:r>
              <a:rPr lang="en-US" dirty="0"/>
              <a:t> separate pipelines</a:t>
            </a:r>
          </a:p>
          <a:p>
            <a:r>
              <a:rPr lang="en-US" dirty="0" err="1"/>
              <a:t>Olika</a:t>
            </a:r>
            <a:r>
              <a:rPr lang="en-US" dirty="0"/>
              <a:t> branches </a:t>
            </a:r>
            <a:r>
              <a:rPr lang="en-US" dirty="0" err="1"/>
              <a:t>eller</a:t>
            </a:r>
            <a:r>
              <a:rPr lang="en-US" dirty="0"/>
              <a:t> Git-</a:t>
            </a:r>
            <a:r>
              <a:rPr lang="en-US" dirty="0" err="1"/>
              <a:t>repon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E007B0-C61C-46E8-8B03-B6B9F4A080F8}" type="slidenum">
              <a:rPr lang="en-SE" smtClean="0"/>
              <a:t>16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4475695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Anton</a:t>
            </a:r>
          </a:p>
          <a:p>
            <a:endParaRPr lang="en-US" dirty="0"/>
          </a:p>
          <a:p>
            <a:r>
              <a:rPr lang="en-US" dirty="0"/>
              <a:t>Hade </a:t>
            </a:r>
            <a:r>
              <a:rPr lang="en-US" dirty="0" err="1"/>
              <a:t>varit</a:t>
            </a:r>
            <a:r>
              <a:rPr lang="en-US" dirty="0"/>
              <a:t> </a:t>
            </a:r>
            <a:r>
              <a:rPr lang="en-US" dirty="0" err="1"/>
              <a:t>kul</a:t>
            </a:r>
            <a:r>
              <a:rPr lang="en-US" dirty="0"/>
              <a:t> </a:t>
            </a:r>
            <a:r>
              <a:rPr lang="en-US" dirty="0" err="1"/>
              <a:t>att</a:t>
            </a:r>
            <a:r>
              <a:rPr lang="en-US" dirty="0"/>
              <a:t> </a:t>
            </a:r>
            <a:r>
              <a:rPr lang="en-US" dirty="0" err="1"/>
              <a:t>implementera</a:t>
            </a:r>
            <a:r>
              <a:rPr lang="en-US" dirty="0"/>
              <a:t> om man haft </a:t>
            </a:r>
            <a:r>
              <a:rPr lang="en-US" dirty="0" err="1"/>
              <a:t>tid</a:t>
            </a:r>
            <a:endParaRPr lang="en-US" dirty="0"/>
          </a:p>
          <a:p>
            <a:r>
              <a:rPr lang="en-US" dirty="0" err="1"/>
              <a:t>Kvitto</a:t>
            </a:r>
            <a:r>
              <a:rPr lang="en-US" dirty="0"/>
              <a:t>, </a:t>
            </a:r>
            <a:r>
              <a:rPr lang="en-US" dirty="0" err="1"/>
              <a:t>betalning</a:t>
            </a:r>
            <a:r>
              <a:rPr lang="en-US" dirty="0"/>
              <a:t> via </a:t>
            </a:r>
            <a:r>
              <a:rPr lang="en-US" dirty="0" err="1"/>
              <a:t>tjänst</a:t>
            </a:r>
            <a:r>
              <a:rPr lang="en-US" dirty="0"/>
              <a:t> I </a:t>
            </a:r>
            <a:r>
              <a:rPr lang="en-US" dirty="0" err="1"/>
              <a:t>vårt</a:t>
            </a:r>
            <a:r>
              <a:rPr lang="en-US" dirty="0"/>
              <a:t> fall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E007B0-C61C-46E8-8B03-B6B9F4A080F8}" type="slidenum">
              <a:rPr lang="en-SE" smtClean="0"/>
              <a:t>17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6072321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Benjamin</a:t>
            </a:r>
          </a:p>
          <a:p>
            <a:endParaRPr lang="en-US" dirty="0"/>
          </a:p>
          <a:p>
            <a:r>
              <a:rPr lang="en-US" dirty="0"/>
              <a:t>Vi </a:t>
            </a:r>
            <a:r>
              <a:rPr lang="en-US" dirty="0" err="1"/>
              <a:t>implementerar</a:t>
            </a:r>
            <a:r>
              <a:rPr lang="en-US" dirty="0"/>
              <a:t> </a:t>
            </a:r>
            <a:r>
              <a:rPr lang="en-US" dirty="0" err="1"/>
              <a:t>loggning</a:t>
            </a:r>
            <a:r>
              <a:rPr lang="en-US" dirty="0"/>
              <a:t> </a:t>
            </a:r>
            <a:r>
              <a:rPr lang="en-US" dirty="0" err="1"/>
              <a:t>lokalt</a:t>
            </a:r>
            <a:r>
              <a:rPr lang="en-US" dirty="0"/>
              <a:t> men </a:t>
            </a:r>
            <a:r>
              <a:rPr lang="en-US" dirty="0" err="1"/>
              <a:t>inte</a:t>
            </a:r>
            <a:r>
              <a:rPr lang="en-US" dirty="0"/>
              <a:t> via insights – </a:t>
            </a:r>
            <a:r>
              <a:rPr lang="en-US" dirty="0" err="1"/>
              <a:t>dåligt</a:t>
            </a:r>
            <a:r>
              <a:rPr lang="en-US" dirty="0"/>
              <a:t> med </a:t>
            </a:r>
            <a:r>
              <a:rPr lang="en-US" dirty="0" err="1"/>
              <a:t>tid</a:t>
            </a:r>
            <a:r>
              <a:rPr lang="en-US" dirty="0"/>
              <a:t>.</a:t>
            </a:r>
          </a:p>
          <a:p>
            <a:r>
              <a:rPr lang="en-US" dirty="0" err="1"/>
              <a:t>Något</a:t>
            </a:r>
            <a:r>
              <a:rPr lang="en-US" dirty="0"/>
              <a:t> </a:t>
            </a:r>
            <a:r>
              <a:rPr lang="en-US" dirty="0" err="1"/>
              <a:t>som</a:t>
            </a:r>
            <a:r>
              <a:rPr lang="en-US" dirty="0"/>
              <a:t> man </a:t>
            </a:r>
            <a:r>
              <a:rPr lang="en-US" dirty="0" err="1"/>
              <a:t>skulle</a:t>
            </a:r>
            <a:r>
              <a:rPr lang="en-US" dirty="0"/>
              <a:t> </a:t>
            </a:r>
            <a:r>
              <a:rPr lang="en-US" dirty="0" err="1"/>
              <a:t>velat</a:t>
            </a:r>
            <a:r>
              <a:rPr lang="en-US" dirty="0"/>
              <a:t> </a:t>
            </a:r>
            <a:r>
              <a:rPr lang="en-US" dirty="0" err="1"/>
              <a:t>lära</a:t>
            </a:r>
            <a:r>
              <a:rPr lang="en-US" dirty="0"/>
              <a:t> sig </a:t>
            </a:r>
            <a:r>
              <a:rPr lang="en-US" dirty="0" err="1"/>
              <a:t>mer</a:t>
            </a:r>
            <a:r>
              <a:rPr lang="en-US" dirty="0"/>
              <a:t> om </a:t>
            </a:r>
            <a:r>
              <a:rPr lang="en-US" dirty="0" err="1"/>
              <a:t>eftersom</a:t>
            </a:r>
            <a:r>
              <a:rPr lang="en-US" dirty="0"/>
              <a:t> </a:t>
            </a:r>
            <a:r>
              <a:rPr lang="en-US" dirty="0" err="1"/>
              <a:t>att</a:t>
            </a:r>
            <a:r>
              <a:rPr lang="en-US" dirty="0"/>
              <a:t> det </a:t>
            </a:r>
            <a:r>
              <a:rPr lang="en-US" dirty="0" err="1"/>
              <a:t>är</a:t>
            </a:r>
            <a:r>
              <a:rPr lang="en-US" dirty="0"/>
              <a:t> </a:t>
            </a:r>
            <a:r>
              <a:rPr lang="en-US" dirty="0" err="1"/>
              <a:t>så</a:t>
            </a:r>
            <a:r>
              <a:rPr lang="en-US" dirty="0"/>
              <a:t> </a:t>
            </a:r>
            <a:r>
              <a:rPr lang="en-US" dirty="0" err="1"/>
              <a:t>viktigt</a:t>
            </a:r>
            <a:r>
              <a:rPr lang="en-US" dirty="0"/>
              <a:t>.</a:t>
            </a:r>
          </a:p>
          <a:p>
            <a:r>
              <a:rPr lang="en-US" dirty="0" err="1"/>
              <a:t>Egentligen</a:t>
            </a:r>
            <a:r>
              <a:rPr lang="en-US" dirty="0"/>
              <a:t> </a:t>
            </a:r>
            <a:r>
              <a:rPr lang="en-US" dirty="0" err="1"/>
              <a:t>inte</a:t>
            </a:r>
            <a:r>
              <a:rPr lang="en-US" dirty="0"/>
              <a:t> </a:t>
            </a:r>
            <a:r>
              <a:rPr lang="en-US" dirty="0" err="1"/>
              <a:t>speciellt</a:t>
            </a:r>
            <a:r>
              <a:rPr lang="en-US" dirty="0"/>
              <a:t> </a:t>
            </a:r>
            <a:r>
              <a:rPr lang="en-US" dirty="0" err="1"/>
              <a:t>svårt</a:t>
            </a:r>
            <a:r>
              <a:rPr lang="en-US" dirty="0"/>
              <a:t> </a:t>
            </a:r>
            <a:r>
              <a:rPr lang="en-US" dirty="0" err="1"/>
              <a:t>att</a:t>
            </a:r>
            <a:r>
              <a:rPr lang="en-US" dirty="0"/>
              <a:t> </a:t>
            </a:r>
            <a:r>
              <a:rPr lang="en-US" dirty="0" err="1"/>
              <a:t>implementera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E007B0-C61C-46E8-8B03-B6B9F4A080F8}" type="slidenum">
              <a:rPr lang="en-SE" smtClean="0"/>
              <a:t>18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16938740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Det var </a:t>
            </a:r>
            <a:r>
              <a:rPr lang="en-US" dirty="0" err="1"/>
              <a:t>kul</a:t>
            </a:r>
            <a:r>
              <a:rPr lang="en-US" dirty="0"/>
              <a:t> </a:t>
            </a:r>
            <a:r>
              <a:rPr lang="en-US" dirty="0" err="1"/>
              <a:t>att</a:t>
            </a:r>
            <a:r>
              <a:rPr lang="en-US" dirty="0"/>
              <a:t> </a:t>
            </a:r>
            <a:r>
              <a:rPr lang="en-US" dirty="0" err="1"/>
              <a:t>äntligen</a:t>
            </a:r>
            <a:r>
              <a:rPr lang="en-US" dirty="0"/>
              <a:t> </a:t>
            </a:r>
            <a:r>
              <a:rPr lang="en-US" dirty="0" err="1"/>
              <a:t>kunna</a:t>
            </a:r>
            <a:r>
              <a:rPr lang="en-US" dirty="0"/>
              <a:t> </a:t>
            </a:r>
            <a:r>
              <a:rPr lang="en-US" dirty="0" err="1"/>
              <a:t>komma</a:t>
            </a:r>
            <a:r>
              <a:rPr lang="en-US" dirty="0"/>
              <a:t> in </a:t>
            </a:r>
            <a:r>
              <a:rPr lang="en-US" dirty="0" err="1"/>
              <a:t>på</a:t>
            </a:r>
            <a:r>
              <a:rPr lang="en-US" dirty="0"/>
              <a:t> azure </a:t>
            </a:r>
            <a:r>
              <a:rPr lang="en-US" dirty="0" err="1"/>
              <a:t>och</a:t>
            </a:r>
            <a:r>
              <a:rPr lang="en-US" dirty="0"/>
              <a:t> se </a:t>
            </a:r>
            <a:r>
              <a:rPr lang="en-US" dirty="0" err="1"/>
              <a:t>att</a:t>
            </a:r>
            <a:r>
              <a:rPr lang="en-US" dirty="0"/>
              <a:t> </a:t>
            </a:r>
            <a:r>
              <a:rPr lang="en-US" dirty="0" err="1"/>
              <a:t>alla</a:t>
            </a:r>
            <a:r>
              <a:rPr lang="en-US" dirty="0"/>
              <a:t> </a:t>
            </a:r>
            <a:r>
              <a:rPr lang="en-US" dirty="0" err="1"/>
              <a:t>delar</a:t>
            </a:r>
            <a:r>
              <a:rPr lang="en-US" dirty="0"/>
              <a:t> av solution </a:t>
            </a:r>
            <a:r>
              <a:rPr lang="en-US" dirty="0" err="1"/>
              <a:t>fungerade</a:t>
            </a:r>
            <a:r>
              <a:rPr lang="en-US" dirty="0"/>
              <a:t>. </a:t>
            </a:r>
          </a:p>
          <a:p>
            <a:r>
              <a:rPr lang="en-US" dirty="0"/>
              <a:t>Tack </a:t>
            </a:r>
            <a:r>
              <a:rPr lang="en-US" dirty="0" err="1"/>
              <a:t>för</a:t>
            </a:r>
            <a:r>
              <a:rPr lang="en-US" dirty="0"/>
              <a:t> </a:t>
            </a:r>
            <a:r>
              <a:rPr lang="en-US" dirty="0" err="1"/>
              <a:t>oss</a:t>
            </a:r>
            <a:r>
              <a:rPr lang="en-US" dirty="0"/>
              <a:t>!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E007B0-C61C-46E8-8B03-B6B9F4A080F8}" type="slidenum">
              <a:rPr lang="en-SE" smtClean="0"/>
              <a:t>19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8794387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Aron</a:t>
            </a:r>
            <a:endParaRPr lang="sv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endParaRPr lang="sv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sv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Arbetstider 09:30 - 16:30 varje dag</a:t>
            </a:r>
            <a:endParaRPr lang="en-S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sv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För blogg så mycket som möjligt</a:t>
            </a:r>
            <a:endParaRPr lang="en-S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sv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Dela upp arbete</a:t>
            </a:r>
            <a:endParaRPr lang="en-S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sv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Sitta mycket med Azure tillsammans</a:t>
            </a:r>
            <a:endParaRPr lang="en-S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sv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Namngivelsekonvention</a:t>
            </a:r>
            <a:endParaRPr lang="en-S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E007B0-C61C-46E8-8B03-B6B9F4A080F8}" type="slidenum">
              <a:rPr lang="en-SE" smtClean="0"/>
              <a:t>2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5959788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Aron</a:t>
            </a:r>
          </a:p>
          <a:p>
            <a:pPr lvl="0"/>
            <a:endParaRPr lang="sv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sv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Boards</a:t>
            </a:r>
            <a:endParaRPr lang="en-S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sv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Tasks</a:t>
            </a:r>
            <a:endParaRPr lang="en-S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sv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Sprint</a:t>
            </a:r>
            <a:endParaRPr lang="en-S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sv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Service Principal</a:t>
            </a:r>
            <a:endParaRPr lang="en-S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E007B0-C61C-46E8-8B03-B6B9F4A080F8}" type="slidenum">
              <a:rPr lang="en-SE" smtClean="0"/>
              <a:t>3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41423296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Aron</a:t>
            </a:r>
          </a:p>
          <a:p>
            <a:endParaRPr lang="en-US" dirty="0"/>
          </a:p>
          <a:p>
            <a:r>
              <a:rPr lang="en-US" dirty="0" err="1"/>
              <a:t>En</a:t>
            </a:r>
            <a:r>
              <a:rPr lang="en-US" dirty="0"/>
              <a:t> representation </a:t>
            </a:r>
            <a:r>
              <a:rPr lang="en-US" dirty="0" err="1"/>
              <a:t>för</a:t>
            </a:r>
            <a:r>
              <a:rPr lang="en-US" dirty="0"/>
              <a:t> </a:t>
            </a:r>
            <a:r>
              <a:rPr lang="en-US" dirty="0" err="1"/>
              <a:t>hela</a:t>
            </a:r>
            <a:r>
              <a:rPr lang="en-US" dirty="0"/>
              <a:t> web </a:t>
            </a:r>
            <a:r>
              <a:rPr lang="en-US" dirty="0" err="1"/>
              <a:t>appen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E007B0-C61C-46E8-8B03-B6B9F4A080F8}" type="slidenum">
              <a:rPr lang="en-SE" smtClean="0"/>
              <a:t>4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4666609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Aron</a:t>
            </a:r>
          </a:p>
          <a:p>
            <a:endParaRPr lang="en-US" dirty="0"/>
          </a:p>
          <a:p>
            <a:r>
              <a:rPr lang="en-US" dirty="0" err="1"/>
              <a:t>Grundläggande</a:t>
            </a:r>
            <a:r>
              <a:rPr lang="en-US" dirty="0"/>
              <a:t> </a:t>
            </a:r>
            <a:r>
              <a:rPr lang="en-US" dirty="0" err="1"/>
              <a:t>planering</a:t>
            </a:r>
            <a:r>
              <a:rPr lang="en-US" dirty="0"/>
              <a:t> </a:t>
            </a:r>
            <a:r>
              <a:rPr lang="en-US" dirty="0" err="1"/>
              <a:t>för</a:t>
            </a:r>
            <a:r>
              <a:rPr lang="en-US" dirty="0"/>
              <a:t> </a:t>
            </a:r>
            <a:r>
              <a:rPr lang="en-US" dirty="0" err="1"/>
              <a:t>hur</a:t>
            </a:r>
            <a:r>
              <a:rPr lang="en-US" dirty="0"/>
              <a:t> vi </a:t>
            </a:r>
            <a:r>
              <a:rPr lang="en-US" dirty="0" err="1"/>
              <a:t>tänkte</a:t>
            </a:r>
            <a:r>
              <a:rPr lang="en-US" dirty="0"/>
              <a:t> </a:t>
            </a:r>
            <a:r>
              <a:rPr lang="en-US" dirty="0" err="1"/>
              <a:t>att</a:t>
            </a:r>
            <a:r>
              <a:rPr lang="en-US" dirty="0"/>
              <a:t> vi </a:t>
            </a:r>
            <a:r>
              <a:rPr lang="en-US" dirty="0" err="1"/>
              <a:t>skulle</a:t>
            </a:r>
            <a:r>
              <a:rPr lang="en-US" dirty="0"/>
              <a:t> </a:t>
            </a:r>
            <a:r>
              <a:rPr lang="en-US" dirty="0" err="1"/>
              <a:t>göra</a:t>
            </a:r>
            <a:r>
              <a:rPr lang="en-US" dirty="0"/>
              <a:t> CI/CD</a:t>
            </a:r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E007B0-C61C-46E8-8B03-B6B9F4A080F8}" type="slidenum">
              <a:rPr lang="en-SE" smtClean="0"/>
              <a:t>5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9203880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Aron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E007B0-C61C-46E8-8B03-B6B9F4A080F8}" type="slidenum">
              <a:rPr lang="en-SE" smtClean="0"/>
              <a:t>6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18303745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Anton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E007B0-C61C-46E8-8B03-B6B9F4A080F8}" type="slidenum">
              <a:rPr lang="en-SE" smtClean="0"/>
              <a:t>8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1541858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 började med sprint -&gt; körde egentligen löpande blogg bara</a:t>
            </a:r>
          </a:p>
          <a:p>
            <a:r>
              <a:rPr lang="sv-S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Blev mycket att 3 kollade på en som </a:t>
            </a:r>
            <a:r>
              <a:rPr lang="sv-SE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streamade</a:t>
            </a:r>
            <a:endParaRPr lang="sv-SE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sv-S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Mycket olika dokumentations-dokument som var lite krångliga att sammanföra</a:t>
            </a:r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E007B0-C61C-46E8-8B03-B6B9F4A080F8}" type="slidenum">
              <a:rPr lang="en-SE" smtClean="0"/>
              <a:t>9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15087318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Fokus var ju inte på koden, vi tar ett färdigt - blev inte smidigt</a:t>
            </a:r>
          </a:p>
          <a:p>
            <a:r>
              <a:rPr lang="sv-S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Tog nog längre tid</a:t>
            </a:r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E007B0-C61C-46E8-8B03-B6B9F4A080F8}" type="slidenum">
              <a:rPr lang="en-SE" smtClean="0"/>
              <a:t>10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41157411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EA0C0817-A112-4847-8014-A94B7D2A4EA3}" type="datetime1">
              <a:rPr lang="en-US" smtClean="0"/>
              <a:t>10/2/2020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01515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10/2/2020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2891076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10/2/2020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8591777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10/2/2020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9815551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10/2/2020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9938080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10/2/2020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9567096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10/2/2020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0231126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10/2/2020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0380201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10/2/2020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3733086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10/2/2020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20474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646AA-F36E-4540-911D-FFFC0A0EF24A}" type="datetime1">
              <a:rPr lang="en-US" smtClean="0"/>
              <a:t>10/2/2020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99622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10/2/2020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05734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10/2/2020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71765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10/2/2020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0495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10/2/2020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04410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D12A6-918A-48BD-8CB9-CA713993B0EA}" type="datetime1">
              <a:rPr lang="en-US" smtClean="0"/>
              <a:t>10/2/2020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71329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8CE86-875F-4587-BCF6-FA054AFC0D53}" type="datetime1">
              <a:rPr lang="en-US" smtClean="0"/>
              <a:pPr/>
              <a:t>10/2/2020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06560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F6FA2B21-3FCD-4721-B95C-427943F61125}" type="datetime1">
              <a:rPr lang="en-US" smtClean="0"/>
              <a:t>10/2/2020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96725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21" r:id="rId1"/>
    <p:sldLayoutId id="2147484422" r:id="rId2"/>
    <p:sldLayoutId id="2147484423" r:id="rId3"/>
    <p:sldLayoutId id="2147484424" r:id="rId4"/>
    <p:sldLayoutId id="2147484425" r:id="rId5"/>
    <p:sldLayoutId id="2147484426" r:id="rId6"/>
    <p:sldLayoutId id="2147484427" r:id="rId7"/>
    <p:sldLayoutId id="2147484428" r:id="rId8"/>
    <p:sldLayoutId id="2147484429" r:id="rId9"/>
    <p:sldLayoutId id="2147484430" r:id="rId10"/>
    <p:sldLayoutId id="2147484431" r:id="rId11"/>
    <p:sldLayoutId id="2147484432" r:id="rId12"/>
    <p:sldLayoutId id="2147484433" r:id="rId13"/>
    <p:sldLayoutId id="2147484434" r:id="rId14"/>
    <p:sldLayoutId id="2147484435" r:id="rId15"/>
    <p:sldLayoutId id="2147484436" r:id="rId16"/>
    <p:sldLayoutId id="2147484437" r:id="rId17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8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7.jpeg"/><Relationship Id="rId5" Type="http://schemas.openxmlformats.org/officeDocument/2006/relationships/image" Target="../media/image2.jpe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.jpe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10" Type="http://schemas.openxmlformats.org/officeDocument/2006/relationships/image" Target="../media/image30.png"/><Relationship Id="rId4" Type="http://schemas.openxmlformats.org/officeDocument/2006/relationships/diagramData" Target="../diagrams/data1.xml"/><Relationship Id="rId9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image" Target="../media/image2.jpeg"/><Relationship Id="rId7" Type="http://schemas.openxmlformats.org/officeDocument/2006/relationships/diagramQuickStyle" Target="../diagrams/quickStyle2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4" Type="http://schemas.openxmlformats.org/officeDocument/2006/relationships/image" Target="../media/image32.jpeg"/><Relationship Id="rId9" Type="http://schemas.microsoft.com/office/2007/relationships/diagramDrawing" Target="../diagrams/drawing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jpe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.jpeg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kv"/><Relationship Id="rId1" Type="http://schemas.microsoft.com/office/2007/relationships/media" Target="../media/media2.mkv"/><Relationship Id="rId5" Type="http://schemas.openxmlformats.org/officeDocument/2006/relationships/image" Target="../media/image20.png"/><Relationship Id="rId4" Type="http://schemas.openxmlformats.org/officeDocument/2006/relationships/image" Target="../media/image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5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8F38B2C0-19AC-4FB8-87BF-5A03AD0054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750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64A4AC13-2964-447C-AA5C-97295EC6C80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2807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79"/>
    </mc:Choice>
    <mc:Fallback>
      <p:transition spd="slow" advTm="13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54">
            <a:extLst>
              <a:ext uri="{FF2B5EF4-FFF2-40B4-BE49-F238E27FC236}">
                <a16:creationId xmlns:a16="http://schemas.microsoft.com/office/drawing/2014/main" id="{03E8C8A2-D2DA-42F8-84AA-AC5AB4251D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9A5D1FE1-4883-49B4-AD3E-D0A3F8DCE1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7F829EAE-7CB1-410F-BAF1-55BD6DC249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4EA5F8CE-974F-4443-AB3C-4799C33230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94075D0C-1739-4729-A5C8-5C5707A942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cxnSp>
        <p:nvCxnSpPr>
          <p:cNvPr id="75" name="Straight Connector 60">
            <a:extLst>
              <a:ext uri="{FF2B5EF4-FFF2-40B4-BE49-F238E27FC236}">
                <a16:creationId xmlns:a16="http://schemas.microsoft.com/office/drawing/2014/main" id="{0DFD28A6-39F3-425F-8050-E5BF1B4523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76" name="Rectangle 62">
            <a:extLst>
              <a:ext uri="{FF2B5EF4-FFF2-40B4-BE49-F238E27FC236}">
                <a16:creationId xmlns:a16="http://schemas.microsoft.com/office/drawing/2014/main" id="{9F1F6E2E-E2E7-4689-9E5D-51F37CBE4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7" name="Group 64">
            <a:extLst>
              <a:ext uri="{FF2B5EF4-FFF2-40B4-BE49-F238E27FC236}">
                <a16:creationId xmlns:a16="http://schemas.microsoft.com/office/drawing/2014/main" id="{BB728A18-FF26-43E9-AF31-9608EBA3D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29962" cy="6856214"/>
            <a:chOff x="-15736" y="0"/>
            <a:chExt cx="12229962" cy="6856214"/>
          </a:xfrm>
        </p:grpSpPr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D418D479-7A49-4E09-A270-87C36ABE50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F55AC523-B142-409D-BB68-747EDDCE60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98FD6A06-A68E-49C5-8F1D-8945DD8C00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A6794A3D-A7E9-4DC9-98E4-02104E24AC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87320980-336D-4EAD-A198-4FD7C55B1BE1}"/>
              </a:ext>
            </a:extLst>
          </p:cNvPr>
          <p:cNvSpPr/>
          <p:nvPr/>
        </p:nvSpPr>
        <p:spPr>
          <a:xfrm>
            <a:off x="6553770" y="1041401"/>
            <a:ext cx="4538526" cy="234526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Gör det enkelt, gör rätt från början</a:t>
            </a:r>
          </a:p>
        </p:txBody>
      </p:sp>
      <p:sp>
        <p:nvSpPr>
          <p:cNvPr id="78" name="Rectangle 70">
            <a:extLst>
              <a:ext uri="{FF2B5EF4-FFF2-40B4-BE49-F238E27FC236}">
                <a16:creationId xmlns:a16="http://schemas.microsoft.com/office/drawing/2014/main" id="{7731DD8B-7A0A-47A0-BF6B-EBB4F9709B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2644" y="1092200"/>
            <a:ext cx="4976494" cy="4515104"/>
          </a:xfrm>
          <a:prstGeom prst="rect">
            <a:avLst/>
          </a:prstGeom>
          <a:solidFill>
            <a:schemeClr val="bg1"/>
          </a:solidFill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erson wearing a pink shirt&#10;&#10;Description automatically generated">
            <a:extLst>
              <a:ext uri="{FF2B5EF4-FFF2-40B4-BE49-F238E27FC236}">
                <a16:creationId xmlns:a16="http://schemas.microsoft.com/office/drawing/2014/main" id="{9F4B5D2A-DFE1-4E84-8E76-F2160814E9C0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-4" b="21249"/>
          <a:stretch/>
        </p:blipFill>
        <p:spPr>
          <a:xfrm>
            <a:off x="1412683" y="1410208"/>
            <a:ext cx="4348925" cy="3858780"/>
          </a:xfrm>
          <a:prstGeom prst="rect">
            <a:avLst/>
          </a:prstGeom>
        </p:spPr>
      </p:pic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10A370BF-9768-4FA0-8887-C3777F3A9C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53770" y="3522131"/>
            <a:ext cx="452063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97278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D58C5C9-5F1B-44F5-8465-FD05D0C2AABC}"/>
              </a:ext>
            </a:extLst>
          </p:cNvPr>
          <p:cNvSpPr txBox="1"/>
          <p:nvPr/>
        </p:nvSpPr>
        <p:spPr>
          <a:xfrm>
            <a:off x="4564279" y="1041401"/>
            <a:ext cx="6528018" cy="234526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en-US" sz="5400" dirty="0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Problem med </a:t>
            </a:r>
            <a:r>
              <a:rPr lang="en-US" sz="5400" dirty="0" err="1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RazorPages</a:t>
            </a:r>
            <a:endParaRPr lang="en-US" sz="5400" dirty="0">
              <a:ln w="3175" cmpd="sng"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122" name="Picture 2" descr="ᐈ Scratch head stock photos, Royalty Free scratch head photos | download on  Depositphotos®">
            <a:extLst>
              <a:ext uri="{FF2B5EF4-FFF2-40B4-BE49-F238E27FC236}">
                <a16:creationId xmlns:a16="http://schemas.microsoft.com/office/drawing/2014/main" id="{FEBE1D33-0792-41F5-87E9-478C63E0AA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78" r="40280" b="2"/>
          <a:stretch/>
        </p:blipFill>
        <p:spPr bwMode="auto">
          <a:xfrm>
            <a:off x="1081874" y="1041400"/>
            <a:ext cx="3059206" cy="4775200"/>
          </a:xfrm>
          <a:prstGeom prst="rect">
            <a:avLst/>
          </a:prstGeom>
          <a:noFill/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A49A1CA-632A-41AF-8731-3ACD03D56379}"/>
              </a:ext>
            </a:extLst>
          </p:cNvPr>
          <p:cNvSpPr txBox="1"/>
          <p:nvPr/>
        </p:nvSpPr>
        <p:spPr>
          <a:xfrm>
            <a:off x="4546297" y="3972178"/>
            <a:ext cx="697055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/>
              <a:t>Svårt</a:t>
            </a:r>
            <a:r>
              <a:rPr lang="en-US" sz="2800" dirty="0"/>
              <a:t> med </a:t>
            </a:r>
            <a:r>
              <a:rPr lang="en-US" sz="2800" dirty="0" err="1"/>
              <a:t>hur</a:t>
            </a:r>
            <a:r>
              <a:rPr lang="en-US" sz="2800" dirty="0"/>
              <a:t> </a:t>
            </a:r>
            <a:r>
              <a:rPr lang="en-US" sz="2800" dirty="0" err="1"/>
              <a:t>objekt</a:t>
            </a:r>
            <a:r>
              <a:rPr lang="en-US" sz="2800" dirty="0"/>
              <a:t> ska </a:t>
            </a:r>
            <a:r>
              <a:rPr lang="en-US" sz="2800" dirty="0" err="1"/>
              <a:t>flyttas</a:t>
            </a:r>
            <a:r>
              <a:rPr lang="en-US" sz="2800" dirty="0"/>
              <a:t> </a:t>
            </a:r>
            <a:r>
              <a:rPr lang="en-US" sz="2800" dirty="0" err="1"/>
              <a:t>mellan</a:t>
            </a:r>
            <a:r>
              <a:rPr lang="en-US" sz="2800" dirty="0"/>
              <a:t> </a:t>
            </a:r>
            <a:r>
              <a:rPr lang="en-US" sz="2800" dirty="0" err="1"/>
              <a:t>sidor</a:t>
            </a: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/>
              <a:t>Dolda</a:t>
            </a:r>
            <a:r>
              <a:rPr lang="en-US" sz="2800" dirty="0"/>
              <a:t> </a:t>
            </a:r>
            <a:r>
              <a:rPr lang="en-US" sz="2800" dirty="0" err="1"/>
              <a:t>variabler</a:t>
            </a:r>
            <a:endParaRPr lang="en-SE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/>
              <a:t>Sessioner</a:t>
            </a:r>
            <a:r>
              <a:rPr lang="en-US" sz="2800" dirty="0"/>
              <a:t>/Cookies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/>
              <a:t>Nytt</a:t>
            </a:r>
            <a:r>
              <a:rPr lang="en-US" sz="2800" dirty="0"/>
              <a:t> men </a:t>
            </a:r>
            <a:r>
              <a:rPr lang="en-US" sz="2800" dirty="0" err="1"/>
              <a:t>lärorikt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2126601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2F5363F-35D4-4241-BE1D-E5D904D7B576}"/>
              </a:ext>
            </a:extLst>
          </p:cNvPr>
          <p:cNvSpPr/>
          <p:nvPr/>
        </p:nvSpPr>
        <p:spPr>
          <a:xfrm>
            <a:off x="795645" y="980422"/>
            <a:ext cx="3073940" cy="2726266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/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en-US" sz="6000" b="0" spc="0" dirty="0">
                <a:ln w="3175" cmpd="sng">
                  <a:noFill/>
                </a:ln>
                <a:solidFill>
                  <a:srgbClr val="262626"/>
                </a:solidFill>
                <a:latin typeface="+mj-lt"/>
                <a:ea typeface="+mj-ea"/>
                <a:cs typeface="+mj-cs"/>
              </a:rPr>
              <a:t>Azure Key Vault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8B144270-1E56-4D23-B36E-1B16DBEDEE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7457" y="4136270"/>
            <a:ext cx="1466217" cy="14662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A6E632F-7426-4FE1-B50B-CAE95CFD36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6354" y="1197408"/>
            <a:ext cx="7212263" cy="3252793"/>
          </a:xfrm>
          <a:prstGeom prst="rect">
            <a:avLst/>
          </a:prstGeo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BDB6FBBC-9885-47ED-A499-7108379F89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6354" y="4450201"/>
            <a:ext cx="7212262" cy="1072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2494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8CDD36A3-3B4F-4057-99A3-DCCF6BEBBD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7118" y="666795"/>
            <a:ext cx="6537765" cy="5524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210632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5B4B9455-FBA0-4A0E-BC80-7B21D2F9A50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02602880"/>
              </p:ext>
            </p:extLst>
          </p:nvPr>
        </p:nvGraphicFramePr>
        <p:xfrm>
          <a:off x="6970095" y="2807953"/>
          <a:ext cx="3926503" cy="30211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2" name="Picture 1" descr="Diagram&#10;&#10;Description automatically generated">
            <a:extLst>
              <a:ext uri="{FF2B5EF4-FFF2-40B4-BE49-F238E27FC236}">
                <a16:creationId xmlns:a16="http://schemas.microsoft.com/office/drawing/2014/main" id="{77581DFD-10AF-4AEC-99AB-1D45607E4F9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95402" y="2620961"/>
            <a:ext cx="5456808" cy="3395119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59736FF5-DB2A-46F4-BA46-1D729814ED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1068966"/>
            <a:ext cx="9601196" cy="1303867"/>
          </a:xfrm>
        </p:spPr>
        <p:txBody>
          <a:bodyPr/>
          <a:lstStyle/>
          <a:p>
            <a:pPr algn="l"/>
            <a:r>
              <a:rPr lang="en-US" sz="5400" dirty="0" err="1"/>
              <a:t>Databas</a:t>
            </a:r>
            <a:endParaRPr lang="en-SE" dirty="0"/>
          </a:p>
        </p:txBody>
      </p:sp>
      <p:pic>
        <p:nvPicPr>
          <p:cNvPr id="16" name="Picture 15" descr="A picture containing shape&#10;&#10;Description automatically generated">
            <a:extLst>
              <a:ext uri="{FF2B5EF4-FFF2-40B4-BE49-F238E27FC236}">
                <a16:creationId xmlns:a16="http://schemas.microsoft.com/office/drawing/2014/main" id="{5236E819-5E39-480B-96B0-3C6A8EF28A1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206262" y="1375731"/>
            <a:ext cx="690336" cy="690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3057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A2058E5-2E7E-46BB-BD22-52F467B70237}"/>
              </a:ext>
            </a:extLst>
          </p:cNvPr>
          <p:cNvSpPr/>
          <p:nvPr/>
        </p:nvSpPr>
        <p:spPr>
          <a:xfrm>
            <a:off x="2003899" y="2383579"/>
            <a:ext cx="3073940" cy="2090842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/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en-US" sz="4400" dirty="0" err="1">
                <a:ln w="3175" cmpd="sng">
                  <a:noFill/>
                </a:ln>
                <a:solidFill>
                  <a:srgbClr val="262626"/>
                </a:solidFill>
                <a:latin typeface="+mj-lt"/>
                <a:ea typeface="+mj-ea"/>
                <a:cs typeface="+mj-cs"/>
              </a:rPr>
              <a:t>Flödet</a:t>
            </a:r>
            <a:r>
              <a:rPr lang="en-US" sz="4400" dirty="0">
                <a:ln w="3175" cmpd="sng">
                  <a:noFill/>
                </a:ln>
                <a:solidFill>
                  <a:srgbClr val="262626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400" dirty="0" err="1">
                <a:ln w="3175" cmpd="sng">
                  <a:noFill/>
                </a:ln>
                <a:solidFill>
                  <a:srgbClr val="262626"/>
                </a:solidFill>
                <a:latin typeface="+mj-lt"/>
                <a:ea typeface="+mj-ea"/>
                <a:cs typeface="+mj-cs"/>
              </a:rPr>
              <a:t>från</a:t>
            </a:r>
            <a:r>
              <a:rPr lang="en-US" sz="4400" dirty="0">
                <a:ln w="3175" cmpd="sng">
                  <a:noFill/>
                </a:ln>
                <a:solidFill>
                  <a:srgbClr val="262626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400" dirty="0" err="1">
                <a:ln w="3175" cmpd="sng">
                  <a:noFill/>
                </a:ln>
                <a:solidFill>
                  <a:srgbClr val="262626"/>
                </a:solidFill>
                <a:latin typeface="+mj-lt"/>
                <a:ea typeface="+mj-ea"/>
                <a:cs typeface="+mj-cs"/>
              </a:rPr>
              <a:t>början</a:t>
            </a:r>
            <a:r>
              <a:rPr lang="en-US" sz="4400" dirty="0">
                <a:ln w="3175" cmpd="sng">
                  <a:noFill/>
                </a:ln>
                <a:solidFill>
                  <a:srgbClr val="262626"/>
                </a:solidFill>
                <a:latin typeface="+mj-lt"/>
                <a:ea typeface="+mj-ea"/>
                <a:cs typeface="+mj-cs"/>
              </a:rPr>
              <a:t> till slut</a:t>
            </a:r>
            <a:endParaRPr lang="en-US" sz="4400" b="0" spc="0" dirty="0">
              <a:ln w="3175" cmpd="sng">
                <a:noFill/>
              </a:ln>
              <a:solidFill>
                <a:srgbClr val="262626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" name="Picture 1" descr="Diagram&#10;&#10;Description automatically generated">
            <a:extLst>
              <a:ext uri="{FF2B5EF4-FFF2-40B4-BE49-F238E27FC236}">
                <a16:creationId xmlns:a16="http://schemas.microsoft.com/office/drawing/2014/main" id="{D1C7A373-BF72-452F-A374-A22D7558DD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1617" y="663951"/>
            <a:ext cx="4260716" cy="5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951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134,911 Pipeline Stock Photos, Pictures &amp; Royalty-Free Images - iStock">
            <a:extLst>
              <a:ext uri="{FF2B5EF4-FFF2-40B4-BE49-F238E27FC236}">
                <a16:creationId xmlns:a16="http://schemas.microsoft.com/office/drawing/2014/main" id="{ABDC81BA-ED85-40FE-99EC-B26A8EBACE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496" r="1" b="1"/>
          <a:stretch/>
        </p:blipFill>
        <p:spPr bwMode="auto">
          <a:xfrm>
            <a:off x="486138" y="486568"/>
            <a:ext cx="11227442" cy="5883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CD0B76F-C9A9-4922-82BC-104533FAAC16}"/>
              </a:ext>
            </a:extLst>
          </p:cNvPr>
          <p:cNvSpPr/>
          <p:nvPr/>
        </p:nvSpPr>
        <p:spPr>
          <a:xfrm>
            <a:off x="1295402" y="982132"/>
            <a:ext cx="9601196" cy="13038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en-US" sz="4400" b="0" spc="0" dirty="0">
                <a:ln w="3175" cmpd="sng"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rPr>
              <a:t>Pipelines </a:t>
            </a:r>
            <a:r>
              <a:rPr lang="en-US" sz="4400" b="0" spc="0" dirty="0" err="1">
                <a:ln w="3175" cmpd="sng"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rPr>
              <a:t>Förbättrad</a:t>
            </a:r>
            <a:endParaRPr lang="en-US" sz="4400" b="0" spc="0" dirty="0">
              <a:ln w="3175" cmpd="sng"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latin typeface="+mj-lt"/>
              <a:ea typeface="+mj-ea"/>
              <a:cs typeface="+mj-cs"/>
            </a:endParaRPr>
          </a:p>
        </p:txBody>
      </p:sp>
      <p:graphicFrame>
        <p:nvGraphicFramePr>
          <p:cNvPr id="80" name="Diagram 79">
            <a:extLst>
              <a:ext uri="{FF2B5EF4-FFF2-40B4-BE49-F238E27FC236}">
                <a16:creationId xmlns:a16="http://schemas.microsoft.com/office/drawing/2014/main" id="{633F5729-17BE-49B8-A52A-B8102C0A824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11946888"/>
              </p:ext>
            </p:extLst>
          </p:nvPr>
        </p:nvGraphicFramePr>
        <p:xfrm>
          <a:off x="899897" y="2556932"/>
          <a:ext cx="10381712" cy="34229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39987682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70">
            <a:extLst>
              <a:ext uri="{FF2B5EF4-FFF2-40B4-BE49-F238E27FC236}">
                <a16:creationId xmlns:a16="http://schemas.microsoft.com/office/drawing/2014/main" id="{03E8C8A2-D2DA-42F8-84AA-AC5AB4251D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9A5D1FE1-4883-49B4-AD3E-D0A3F8DCE1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7F829EAE-7CB1-410F-BAF1-55BD6DC249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4EA5F8CE-974F-4443-AB3C-4799C33230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94075D0C-1739-4729-A5C8-5C5707A942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0DFD28A6-39F3-425F-8050-E5BF1B4523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79" name="Rectangle 78">
            <a:extLst>
              <a:ext uri="{FF2B5EF4-FFF2-40B4-BE49-F238E27FC236}">
                <a16:creationId xmlns:a16="http://schemas.microsoft.com/office/drawing/2014/main" id="{9B347087-DEE1-4F23-8486-A2690AA195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44BB81AE-EE4A-4AA4-8941-104B6C9435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6138" y="488137"/>
            <a:ext cx="11227442" cy="5883295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114300" dist="127000" dir="5400000" sx="99000" sy="99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aramond" panose="02020404030301010803"/>
              <a:ea typeface="+mn-ea"/>
              <a:cs typeface="+mn-cs"/>
            </a:endParaRPr>
          </a:p>
        </p:txBody>
      </p:sp>
      <p:pic>
        <p:nvPicPr>
          <p:cNvPr id="11266" name="Picture 2" descr="Not in Service stock photo. Image of transit, service - 107398712">
            <a:extLst>
              <a:ext uri="{FF2B5EF4-FFF2-40B4-BE49-F238E27FC236}">
                <a16:creationId xmlns:a16="http://schemas.microsoft.com/office/drawing/2014/main" id="{3307BD66-E2F7-496A-8536-223BFA4A14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55" r="1" b="1"/>
          <a:stretch/>
        </p:blipFill>
        <p:spPr bwMode="auto">
          <a:xfrm>
            <a:off x="486138" y="488137"/>
            <a:ext cx="11227442" cy="5883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4AA791FC-1AEF-4561-93B5-6B9E981BBB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621280" y="3594428"/>
            <a:ext cx="694944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5" name="Rectangle 84">
            <a:extLst>
              <a:ext uri="{FF2B5EF4-FFF2-40B4-BE49-F238E27FC236}">
                <a16:creationId xmlns:a16="http://schemas.microsoft.com/office/drawing/2014/main" id="{AAA2202F-2A68-464D-8E53-CEBE9303D8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012" y="609600"/>
            <a:ext cx="10972800" cy="5638800"/>
          </a:xfrm>
          <a:prstGeom prst="rect">
            <a:avLst/>
          </a:prstGeom>
          <a:noFill/>
          <a:ln w="15875" cap="flat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5B129734-DF6D-46B8-A0E0-4F178B3AD2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128956"/>
            <a:ext cx="12234672" cy="658368"/>
            <a:chOff x="-18288" y="3128956"/>
            <a:chExt cx="12234672" cy="658368"/>
          </a:xfrm>
        </p:grpSpPr>
        <p:sp useBgFill="1">
          <p:nvSpPr>
            <p:cNvPr id="88" name="Rounded Rectangle 21">
              <a:extLst>
                <a:ext uri="{FF2B5EF4-FFF2-40B4-BE49-F238E27FC236}">
                  <a16:creationId xmlns:a16="http://schemas.microsoft.com/office/drawing/2014/main" id="{6A986578-4991-4E9B-94B7-056F6B09B7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2303" y="3128956"/>
              <a:ext cx="45720" cy="658368"/>
            </a:xfrm>
            <a:prstGeom prst="roundRect">
              <a:avLst>
                <a:gd name="adj" fmla="val 50000"/>
              </a:avLst>
            </a:prstGeom>
            <a:ln w="9525">
              <a:noFill/>
            </a:ln>
            <a:effectLst>
              <a:innerShdw blurRad="114300">
                <a:prstClr val="black">
                  <a:alpha val="86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endParaRPr>
            </a:p>
          </p:txBody>
        </p:sp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257D0097-ACF2-46A6-804C-C5D55A188F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8288" y="3154680"/>
              <a:ext cx="777240" cy="606425"/>
            </a:xfrm>
            <a:prstGeom prst="rect">
              <a:avLst/>
            </a:prstGeom>
          </p:spPr>
        </p:pic>
        <p:sp useBgFill="1">
          <p:nvSpPr>
            <p:cNvPr id="90" name="Rounded Rectangle 27">
              <a:extLst>
                <a:ext uri="{FF2B5EF4-FFF2-40B4-BE49-F238E27FC236}">
                  <a16:creationId xmlns:a16="http://schemas.microsoft.com/office/drawing/2014/main" id="{A71DA5EB-109A-4C2F-A093-7E5F6490BD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14377" y="3128956"/>
              <a:ext cx="45720" cy="658368"/>
            </a:xfrm>
            <a:prstGeom prst="roundRect">
              <a:avLst>
                <a:gd name="adj" fmla="val 50000"/>
              </a:avLst>
            </a:prstGeom>
            <a:ln w="9525">
              <a:noFill/>
            </a:ln>
            <a:effectLst>
              <a:innerShdw blurRad="114300">
                <a:prstClr val="black">
                  <a:alpha val="86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endParaRPr>
            </a:p>
          </p:txBody>
        </p:sp>
        <p:pic>
          <p:nvPicPr>
            <p:cNvPr id="91" name="Picture 90">
              <a:extLst>
                <a:ext uri="{FF2B5EF4-FFF2-40B4-BE49-F238E27FC236}">
                  <a16:creationId xmlns:a16="http://schemas.microsoft.com/office/drawing/2014/main" id="{DA85B8CE-EB01-4DD0-8B39-D413503D77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flipH="1">
              <a:off x="11439144" y="3154680"/>
              <a:ext cx="777240" cy="606425"/>
            </a:xfrm>
            <a:prstGeom prst="rect">
              <a:avLst/>
            </a:prstGeom>
          </p:spPr>
        </p:pic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8821BDC5-4B62-4D0B-9B27-BDFF0384157B}"/>
              </a:ext>
            </a:extLst>
          </p:cNvPr>
          <p:cNvSpPr/>
          <p:nvPr/>
        </p:nvSpPr>
        <p:spPr>
          <a:xfrm>
            <a:off x="2224403" y="1113698"/>
            <a:ext cx="8229600" cy="234526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en-US" sz="7200" b="0" spc="0">
                <a:ln w="3175" cmpd="sng">
                  <a:noFill/>
                </a:ln>
                <a:solidFill>
                  <a:schemeClr val="bg1"/>
                </a:solidFill>
                <a:latin typeface="+mj-lt"/>
                <a:ea typeface="+mj-ea"/>
                <a:cs typeface="+mj-cs"/>
              </a:rPr>
              <a:t>Service Bus</a:t>
            </a:r>
            <a:endParaRPr lang="en-US" sz="7200" b="0" spc="0" dirty="0">
              <a:ln w="3175" cmpd="sng">
                <a:noFill/>
              </a:ln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840027617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571C08D-2B25-40D6-836F-1278C70D5FD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5" r="30814" b="-2"/>
          <a:stretch/>
        </p:blipFill>
        <p:spPr>
          <a:xfrm>
            <a:off x="1224456" y="1149305"/>
            <a:ext cx="4441810" cy="4615479"/>
          </a:xfrm>
          <a:prstGeom prst="rect">
            <a:avLst/>
          </a:prstGeom>
        </p:spPr>
      </p:pic>
      <p:pic>
        <p:nvPicPr>
          <p:cNvPr id="12290" name="Picture 2" descr="Application Performance Monitoring with Application Insights - Cloud,  Systems Management and Automation">
            <a:extLst>
              <a:ext uri="{FF2B5EF4-FFF2-40B4-BE49-F238E27FC236}">
                <a16:creationId xmlns:a16="http://schemas.microsoft.com/office/drawing/2014/main" id="{FBBDE7D6-39AE-4CBC-93A5-3D89700A20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27" t="-36630" r="6507" b="-36623"/>
          <a:stretch/>
        </p:blipFill>
        <p:spPr bwMode="auto">
          <a:xfrm>
            <a:off x="6491110" y="1149305"/>
            <a:ext cx="4441759" cy="4615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7765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30C760F-6BF6-470B-8F58-79AFB04C19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334" y="1913171"/>
            <a:ext cx="4969932" cy="3031658"/>
          </a:xfrm>
          <a:prstGeom prst="rect">
            <a:avLst/>
          </a:prstGeom>
          <a:ln w="127000" cap="sq">
            <a:solidFill>
              <a:srgbClr val="FFFFFF"/>
            </a:solidFill>
            <a:miter lim="800000"/>
          </a:ln>
        </p:spPr>
      </p:pic>
      <p:pic>
        <p:nvPicPr>
          <p:cNvPr id="13314" name="Picture 2" descr="Best Free Stock Images - WDExplorer">
            <a:extLst>
              <a:ext uri="{FF2B5EF4-FFF2-40B4-BE49-F238E27FC236}">
                <a16:creationId xmlns:a16="http://schemas.microsoft.com/office/drawing/2014/main" id="{015F5D0E-4D1F-4B37-9F4E-F21DBDE6BB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17733" y="2341827"/>
            <a:ext cx="4969932" cy="2174345"/>
          </a:xfrm>
          <a:prstGeom prst="rect">
            <a:avLst/>
          </a:prstGeom>
          <a:noFill/>
          <a:ln w="127000" cap="sq">
            <a:solidFill>
              <a:srgbClr val="FFFFFF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D2C526F-F8BA-4739-B03A-4DAEA74A0B78}"/>
              </a:ext>
            </a:extLst>
          </p:cNvPr>
          <p:cNvSpPr/>
          <p:nvPr/>
        </p:nvSpPr>
        <p:spPr>
          <a:xfrm>
            <a:off x="3634428" y="805175"/>
            <a:ext cx="4923143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Vi </a:t>
            </a:r>
            <a:r>
              <a:rPr lang="en-US" sz="6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klarade</a:t>
            </a:r>
            <a:r>
              <a:rPr lang="en-US" sz="6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det!</a:t>
            </a:r>
            <a:endParaRPr lang="en-US" sz="6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171520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Workflow photos, royalty-free images, graphics, vectors &amp; videos | Adobe  Stock">
            <a:extLst>
              <a:ext uri="{FF2B5EF4-FFF2-40B4-BE49-F238E27FC236}">
                <a16:creationId xmlns:a16="http://schemas.microsoft.com/office/drawing/2014/main" id="{9198093C-F458-4170-9492-F0D50B5F16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050" y="1857955"/>
            <a:ext cx="10375900" cy="3142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42162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4F1A57F-9A23-4A58-AFB2-7A86513BA8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024" y="1401944"/>
            <a:ext cx="6812955" cy="4104804"/>
          </a:xfrm>
          <a:prstGeom prst="rect">
            <a:avLst/>
          </a:prstGeom>
        </p:spPr>
      </p:pic>
      <p:pic>
        <p:nvPicPr>
          <p:cNvPr id="16386" name="Picture 2" descr="Azure DevOps for Project Management, Analyst, Developers | Udemy">
            <a:extLst>
              <a:ext uri="{FF2B5EF4-FFF2-40B4-BE49-F238E27FC236}">
                <a16:creationId xmlns:a16="http://schemas.microsoft.com/office/drawing/2014/main" id="{4878064A-195A-4978-B989-C52151DDED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 bwMode="auto">
          <a:xfrm>
            <a:off x="7883059" y="1248900"/>
            <a:ext cx="3502643" cy="1970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picture containing table&#10;&#10;Description automatically generated">
            <a:extLst>
              <a:ext uri="{FF2B5EF4-FFF2-40B4-BE49-F238E27FC236}">
                <a16:creationId xmlns:a16="http://schemas.microsoft.com/office/drawing/2014/main" id="{12DA52F3-8403-4CC6-9DFD-46F566D2B42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57928" r="57703"/>
          <a:stretch/>
        </p:blipFill>
        <p:spPr>
          <a:xfrm>
            <a:off x="1808333" y="3981355"/>
            <a:ext cx="9713557" cy="2210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4530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CAD48AFB-58D1-474B-8F20-7DA95B0FD9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5769" y="1115259"/>
            <a:ext cx="2834333" cy="462748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2E5E5CD-00C7-4C98-B6C9-F320AFC15F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5514" y="2983960"/>
            <a:ext cx="4747101" cy="890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597924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Diagram&#10;&#10;Description automatically generated">
            <a:extLst>
              <a:ext uri="{FF2B5EF4-FFF2-40B4-BE49-F238E27FC236}">
                <a16:creationId xmlns:a16="http://schemas.microsoft.com/office/drawing/2014/main" id="{588B6645-EA30-48FE-A4F3-899871BA3B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5278" y="1115259"/>
            <a:ext cx="2915314" cy="4627483"/>
          </a:xfrm>
          <a:prstGeom prst="rect">
            <a:avLst/>
          </a:prstGeom>
        </p:spPr>
      </p:pic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7D19772A-1FEB-45B4-AE09-7EF24EC042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9932" y="1115259"/>
            <a:ext cx="4338265" cy="4627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703598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DEB1AF90-C4D6-41AA-BCE6-ED0A2BD072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9690" y="4067175"/>
            <a:ext cx="2871736" cy="2452941"/>
          </a:xfrm>
          <a:prstGeom prst="rect">
            <a:avLst/>
          </a:prstGeom>
        </p:spPr>
      </p:pic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63436F38-E18B-44B2-A9D2-AFFB47B477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6229" y="930941"/>
            <a:ext cx="4669329" cy="3567367"/>
          </a:xfrm>
          <a:prstGeom prst="rect">
            <a:avLst/>
          </a:prstGeom>
        </p:spPr>
      </p:pic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E2C8B47-DE51-491A-9D55-A06A66C326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0984" y="923675"/>
            <a:ext cx="4829849" cy="358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0896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2020-10-02 13-21-06">
            <a:hlinkClick r:id="" action="ppaction://media"/>
            <a:extLst>
              <a:ext uri="{FF2B5EF4-FFF2-40B4-BE49-F238E27FC236}">
                <a16:creationId xmlns:a16="http://schemas.microsoft.com/office/drawing/2014/main" id="{956DF8C7-3003-4DC3-BDFA-BADA9CFE476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24610" y="350556"/>
            <a:ext cx="11542779" cy="6156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004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82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B97729A-6369-4E0D-97CE-AD2666CF4849}"/>
              </a:ext>
            </a:extLst>
          </p:cNvPr>
          <p:cNvSpPr/>
          <p:nvPr/>
        </p:nvSpPr>
        <p:spPr>
          <a:xfrm>
            <a:off x="997528" y="982132"/>
            <a:ext cx="4094017" cy="28238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en-US" sz="6600" b="0" spc="0" dirty="0" err="1">
                <a:ln w="3175" cmpd="sng">
                  <a:noFill/>
                </a:ln>
                <a:solidFill>
                  <a:srgbClr val="262626"/>
                </a:solidFill>
                <a:latin typeface="+mj-lt"/>
                <a:ea typeface="+mj-ea"/>
                <a:cs typeface="+mj-cs"/>
              </a:rPr>
              <a:t>Resultat</a:t>
            </a:r>
            <a:endParaRPr lang="en-US" sz="6600" b="0" spc="0" dirty="0">
              <a:ln w="3175" cmpd="sng">
                <a:noFill/>
              </a:ln>
              <a:solidFill>
                <a:srgbClr val="262626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075" name="Picture 3">
            <a:extLst>
              <a:ext uri="{FF2B5EF4-FFF2-40B4-BE49-F238E27FC236}">
                <a16:creationId xmlns:a16="http://schemas.microsoft.com/office/drawing/2014/main" id="{7E7780BA-E704-46B8-A5C9-5192FC1F27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18668" y="1065077"/>
            <a:ext cx="5469466" cy="4727843"/>
          </a:xfrm>
          <a:prstGeom prst="rect">
            <a:avLst/>
          </a:prstGeom>
          <a:noFill/>
          <a:ln w="57150" cmpd="thickThin">
            <a:solidFill>
              <a:srgbClr val="7F7F7F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7940565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3E8C8A2-D2DA-42F8-84AA-AC5AB4251D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A5D1FE1-4883-49B4-AD3E-D0A3F8DCE1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F829EAE-7CB1-410F-BAF1-55BD6DC249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4EA5F8CE-974F-4443-AB3C-4799C33230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94075D0C-1739-4729-A5C8-5C5707A942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DFD28A6-39F3-425F-8050-E5BF1B4523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FDF8837B-BAE2-489A-8F93-69216307D5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658EBBF-295E-47B7-ABC3-17A4F4A49C2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50000"/>
          </a:blip>
          <a:srcRect t="4444" b="258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D58C5C9-5F1B-44F5-8465-FD05D0C2AABC}"/>
              </a:ext>
            </a:extLst>
          </p:cNvPr>
          <p:cNvSpPr txBox="1"/>
          <p:nvPr/>
        </p:nvSpPr>
        <p:spPr>
          <a:xfrm>
            <a:off x="2692398" y="1871131"/>
            <a:ext cx="6815669" cy="151553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en-US" sz="5400" dirty="0">
                <a:ln w="3175" cmpd="sng">
                  <a:noFill/>
                </a:ln>
                <a:solidFill>
                  <a:srgbClr val="FFFFFF"/>
                </a:solidFill>
                <a:latin typeface="+mj-lt"/>
                <a:ea typeface="+mj-ea"/>
                <a:cs typeface="+mj-cs"/>
              </a:rPr>
              <a:t>Mer </a:t>
            </a:r>
            <a:r>
              <a:rPr lang="en-US" sz="5400" dirty="0" err="1">
                <a:ln w="3175" cmpd="sng">
                  <a:noFill/>
                </a:ln>
                <a:solidFill>
                  <a:srgbClr val="FFFFFF"/>
                </a:solidFill>
                <a:latin typeface="+mj-lt"/>
                <a:ea typeface="+mj-ea"/>
                <a:cs typeface="+mj-cs"/>
              </a:rPr>
              <a:t>fokus</a:t>
            </a:r>
            <a:r>
              <a:rPr lang="en-US" sz="5400" dirty="0">
                <a:ln w="3175" cmpd="sng">
                  <a:noFill/>
                </a:ln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5400" dirty="0" err="1">
                <a:ln w="3175" cmpd="sng">
                  <a:noFill/>
                </a:ln>
                <a:solidFill>
                  <a:srgbClr val="FFFFFF"/>
                </a:solidFill>
                <a:latin typeface="+mj-lt"/>
                <a:ea typeface="+mj-ea"/>
                <a:cs typeface="+mj-cs"/>
              </a:rPr>
              <a:t>på</a:t>
            </a:r>
            <a:r>
              <a:rPr lang="en-US" sz="5400" dirty="0">
                <a:ln w="3175" cmpd="sng">
                  <a:noFill/>
                </a:ln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5400" dirty="0" err="1">
                <a:ln w="3175" cmpd="sng">
                  <a:noFill/>
                </a:ln>
                <a:solidFill>
                  <a:srgbClr val="FFFFFF"/>
                </a:solidFill>
                <a:latin typeface="+mj-lt"/>
                <a:ea typeface="+mj-ea"/>
                <a:cs typeface="+mj-cs"/>
              </a:rPr>
              <a:t>planering</a:t>
            </a:r>
            <a:endParaRPr lang="en-US" sz="5400" dirty="0">
              <a:ln w="3175" cmpd="sng">
                <a:noFill/>
              </a:ln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48BEE9B-A2F4-4BF3-9EAD-16E1A7FC2D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699932" y="3510608"/>
            <a:ext cx="5120640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98516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DB58277-F8DF-46FF-84EC-EF41B835E69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37651BA-F45C-4845-9AB3-E0A65B39F5E1}">
  <ds:schemaRefs>
    <ds:schemaRef ds:uri="http://schemas.openxmlformats.org/package/2006/metadata/core-properties"/>
    <ds:schemaRef ds:uri="http://schemas.microsoft.com/office/infopath/2007/PartnerControls"/>
    <ds:schemaRef ds:uri="http://purl.org/dc/dcmitype/"/>
    <ds:schemaRef ds:uri="71af3243-3dd4-4a8d-8c0d-dd76da1f02a5"/>
    <ds:schemaRef ds:uri="http://www.w3.org/XML/1998/namespace"/>
    <ds:schemaRef ds:uri="http://schemas.microsoft.com/office/2006/metadata/properties"/>
    <ds:schemaRef ds:uri="http://schemas.microsoft.com/office/2006/documentManagement/types"/>
    <ds:schemaRef ds:uri="16c05727-aa75-4e4a-9b5f-8a80a1165891"/>
    <ds:schemaRef ds:uri="http://purl.org/dc/terms/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2D276E62-80A3-44DD-9BCC-97ED2B99B57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363</Words>
  <Application>Microsoft Office PowerPoint</Application>
  <PresentationFormat>Widescreen</PresentationFormat>
  <Paragraphs>97</Paragraphs>
  <Slides>19</Slides>
  <Notes>18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Garamond</vt:lpstr>
      <vt:lpstr>Organic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Databas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2020-10-02T12:45:16Z</dcterms:created>
  <dcterms:modified xsi:type="dcterms:W3CDTF">2020-10-02T12:46:48Z</dcterms:modified>
</cp:coreProperties>
</file>